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63.xml" ContentType="application/vnd.openxmlformats-officedocument.presentationml.tags+xml"/>
  <Override PartName="/ppt/notesSlides/notesSlide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6"/>
    <p:sldMasterId id="2147484027" r:id="rId7"/>
    <p:sldMasterId id="2147484045" r:id="rId8"/>
  </p:sldMasterIdLst>
  <p:notesMasterIdLst>
    <p:notesMasterId r:id="rId104"/>
  </p:notesMasterIdLst>
  <p:handoutMasterIdLst>
    <p:handoutMasterId r:id="rId105"/>
  </p:handoutMasterIdLst>
  <p:sldIdLst>
    <p:sldId id="895" r:id="rId9"/>
    <p:sldId id="1314" r:id="rId10"/>
    <p:sldId id="1326" r:id="rId11"/>
    <p:sldId id="1315" r:id="rId12"/>
    <p:sldId id="1405" r:id="rId13"/>
    <p:sldId id="1319" r:id="rId14"/>
    <p:sldId id="1380" r:id="rId15"/>
    <p:sldId id="1379" r:id="rId16"/>
    <p:sldId id="1381" r:id="rId17"/>
    <p:sldId id="1368" r:id="rId18"/>
    <p:sldId id="1422" r:id="rId19"/>
    <p:sldId id="1423" r:id="rId20"/>
    <p:sldId id="1421" r:id="rId21"/>
    <p:sldId id="1369" r:id="rId22"/>
    <p:sldId id="1370" r:id="rId23"/>
    <p:sldId id="1371" r:id="rId24"/>
    <p:sldId id="1385" r:id="rId25"/>
    <p:sldId id="1373" r:id="rId26"/>
    <p:sldId id="1374" r:id="rId27"/>
    <p:sldId id="1406" r:id="rId28"/>
    <p:sldId id="1375" r:id="rId29"/>
    <p:sldId id="1376" r:id="rId30"/>
    <p:sldId id="1387" r:id="rId31"/>
    <p:sldId id="1397" r:id="rId32"/>
    <p:sldId id="1317" r:id="rId33"/>
    <p:sldId id="1398" r:id="rId34"/>
    <p:sldId id="1399" r:id="rId35"/>
    <p:sldId id="1400" r:id="rId36"/>
    <p:sldId id="1401" r:id="rId37"/>
    <p:sldId id="1402" r:id="rId38"/>
    <p:sldId id="1403" r:id="rId39"/>
    <p:sldId id="1404" r:id="rId40"/>
    <p:sldId id="1386" r:id="rId41"/>
    <p:sldId id="1383" r:id="rId42"/>
    <p:sldId id="1384" r:id="rId43"/>
    <p:sldId id="1434" r:id="rId44"/>
    <p:sldId id="1435" r:id="rId45"/>
    <p:sldId id="1436" r:id="rId46"/>
    <p:sldId id="1377" r:id="rId47"/>
    <p:sldId id="1382" r:id="rId48"/>
    <p:sldId id="1316" r:id="rId49"/>
    <p:sldId id="1320" r:id="rId50"/>
    <p:sldId id="1388" r:id="rId51"/>
    <p:sldId id="1415" r:id="rId52"/>
    <p:sldId id="1417" r:id="rId53"/>
    <p:sldId id="1416" r:id="rId54"/>
    <p:sldId id="1425" r:id="rId55"/>
    <p:sldId id="1413" r:id="rId56"/>
    <p:sldId id="1449" r:id="rId57"/>
    <p:sldId id="1410" r:id="rId58"/>
    <p:sldId id="1450" r:id="rId59"/>
    <p:sldId id="1395" r:id="rId60"/>
    <p:sldId id="1414" r:id="rId61"/>
    <p:sldId id="1412" r:id="rId62"/>
    <p:sldId id="1396" r:id="rId63"/>
    <p:sldId id="1411" r:id="rId64"/>
    <p:sldId id="1448" r:id="rId65"/>
    <p:sldId id="1431" r:id="rId66"/>
    <p:sldId id="1419" r:id="rId67"/>
    <p:sldId id="1420" r:id="rId68"/>
    <p:sldId id="1392" r:id="rId69"/>
    <p:sldId id="1394" r:id="rId70"/>
    <p:sldId id="1429" r:id="rId71"/>
    <p:sldId id="1430" r:id="rId72"/>
    <p:sldId id="1432" r:id="rId73"/>
    <p:sldId id="1393" r:id="rId74"/>
    <p:sldId id="1409" r:id="rId75"/>
    <p:sldId id="1407" r:id="rId76"/>
    <p:sldId id="1427" r:id="rId77"/>
    <p:sldId id="1428" r:id="rId78"/>
    <p:sldId id="1437" r:id="rId79"/>
    <p:sldId id="1443" r:id="rId80"/>
    <p:sldId id="1442" r:id="rId81"/>
    <p:sldId id="1444" r:id="rId82"/>
    <p:sldId id="1446" r:id="rId83"/>
    <p:sldId id="1441" r:id="rId84"/>
    <p:sldId id="1445" r:id="rId85"/>
    <p:sldId id="1439" r:id="rId86"/>
    <p:sldId id="1438" r:id="rId87"/>
    <p:sldId id="1389" r:id="rId88"/>
    <p:sldId id="1447" r:id="rId89"/>
    <p:sldId id="1391" r:id="rId90"/>
    <p:sldId id="1433" r:id="rId91"/>
    <p:sldId id="1364" r:id="rId92"/>
    <p:sldId id="1322" r:id="rId93"/>
    <p:sldId id="1328" r:id="rId94"/>
    <p:sldId id="1323" r:id="rId95"/>
    <p:sldId id="1325" r:id="rId96"/>
    <p:sldId id="1366" r:id="rId97"/>
    <p:sldId id="1327" r:id="rId98"/>
    <p:sldId id="1365" r:id="rId99"/>
    <p:sldId id="1367" r:id="rId100"/>
    <p:sldId id="1424" r:id="rId101"/>
    <p:sldId id="1321" r:id="rId102"/>
    <p:sldId id="1418" r:id="rId103"/>
  </p:sldIdLst>
  <p:sldSz cx="9144000" cy="5143500" type="screen16x9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1" userDrawn="1">
          <p15:clr>
            <a:srgbClr val="A4A3A4"/>
          </p15:clr>
        </p15:guide>
        <p15:guide id="2" orient="horz" pos="3944">
          <p15:clr>
            <a:srgbClr val="A4A3A4"/>
          </p15:clr>
        </p15:guide>
        <p15:guide id="11" orient="horz" pos="3117" userDrawn="1">
          <p15:clr>
            <a:srgbClr val="A4A3A4"/>
          </p15:clr>
        </p15:guide>
        <p15:guide id="13" orient="horz" pos="1688" userDrawn="1">
          <p15:clr>
            <a:srgbClr val="A4A3A4"/>
          </p15:clr>
        </p15:guide>
        <p15:guide id="18" pos="1678" userDrawn="1">
          <p15:clr>
            <a:srgbClr val="A4A3A4"/>
          </p15:clr>
        </p15:guide>
        <p15:guide id="25" pos="2132" userDrawn="1">
          <p15:clr>
            <a:srgbClr val="A4A3A4"/>
          </p15:clr>
        </p15:guide>
        <p15:guide id="26" orient="horz" pos="2663" userDrawn="1">
          <p15:clr>
            <a:srgbClr val="A4A3A4"/>
          </p15:clr>
        </p15:guide>
        <p15:guide id="27" orient="horz" pos="441" userDrawn="1">
          <p15:clr>
            <a:srgbClr val="A4A3A4"/>
          </p15:clr>
        </p15:guide>
        <p15:guide id="28" pos="4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GET Valerie HrcoSsaIncHan" initials="FVH" lastIdx="11" clrIdx="0">
    <p:extLst>
      <p:ext uri="{19B8F6BF-5375-455C-9EA6-DF929625EA0E}">
        <p15:presenceInfo xmlns:p15="http://schemas.microsoft.com/office/powerpoint/2012/main" userId="FANGET Valerie HrcoSsaIncHan" providerId="None"/>
      </p:ext>
    </p:extLst>
  </p:cmAuthor>
  <p:cmAuthor id="2" name="CHRISTELLE TAVARES" initials="CT" lastIdx="0" clrIdx="1">
    <p:extLst>
      <p:ext uri="{19B8F6BF-5375-455C-9EA6-DF929625EA0E}">
        <p15:presenceInfo xmlns:p15="http://schemas.microsoft.com/office/powerpoint/2012/main" userId="S-1-5-21-2052699199-3915784498-1582209984-493615" providerId="AD"/>
      </p:ext>
    </p:extLst>
  </p:cmAuthor>
  <p:cmAuthor id="3" name="VALERIE FANGET" initials="VF" lastIdx="8" clrIdx="2">
    <p:extLst>
      <p:ext uri="{19B8F6BF-5375-455C-9EA6-DF929625EA0E}">
        <p15:presenceInfo xmlns:p15="http://schemas.microsoft.com/office/powerpoint/2012/main" userId="S-1-5-21-2052699199-3915784498-1582209984-557369" providerId="AD"/>
      </p:ext>
    </p:extLst>
  </p:cmAuthor>
  <p:cmAuthor id="4" name="MEGDOUD Vanessa HrcoSsaIncHan" initials="MVH" lastIdx="4" clrIdx="3">
    <p:extLst>
      <p:ext uri="{19B8F6BF-5375-455C-9EA6-DF929625EA0E}">
        <p15:presenceInfo xmlns:p15="http://schemas.microsoft.com/office/powerpoint/2012/main" userId="S::vanessa.a.megdoud@socgen.com::53ccabab-e35e-4c2d-bfd3-2f4a45df5fc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D51"/>
    <a:srgbClr val="5FA170"/>
    <a:srgbClr val="3366FF"/>
    <a:srgbClr val="FF6600"/>
    <a:srgbClr val="E9041E"/>
    <a:srgbClr val="5E5E5E"/>
    <a:srgbClr val="E6E6E6"/>
    <a:srgbClr val="E55F50"/>
    <a:srgbClr val="E8E8E8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69BDA-33AD-4538-A3C3-31FE82B4893E}" v="4" dt="2022-06-15T06:51:45.900"/>
    <p1510:client id="{7658C6BE-1CA9-AC0F-DF23-3D442A846DDE}" v="2835" vWet="2836" dt="2022-06-15T11:54:02.442"/>
    <p1510:client id="{9DBC4811-0316-4113-B247-E751B8D217DB}" v="524" dt="2022-06-15T10:21:41.313"/>
    <p1510:client id="{D465CCCC-FEA5-4A34-A708-11EF4C878C06}" v="7" dt="2022-06-14T14:24:13.456"/>
    <p1510:client id="{D50EE758-E826-4C7F-8E4E-76DCFDBCD860}" v="2" dt="2022-06-15T14:30:32.166"/>
    <p1510:client id="{E0A8132A-B895-4B55-A0E3-86CD35DE69D1}" v="894" dt="2022-06-15T11:57:55.963"/>
    <p1510:client id="{EE405802-84CD-4DCA-B5C3-1A1A0A9FF986}" v="98" dt="2022-06-15T06:55:07.60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1074" y="126"/>
      </p:cViewPr>
      <p:guideLst>
        <p:guide orient="horz" pos="1461"/>
        <p:guide orient="horz" pos="3944"/>
        <p:guide orient="horz" pos="3117"/>
        <p:guide orient="horz" pos="1688"/>
        <p:guide pos="1678"/>
        <p:guide pos="2132"/>
        <p:guide orient="horz" pos="2663"/>
        <p:guide orient="horz" pos="441"/>
        <p:guide pos="4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07" Type="http://schemas.openxmlformats.org/officeDocument/2006/relationships/presProps" Target="presProps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102" Type="http://schemas.openxmlformats.org/officeDocument/2006/relationships/slide" Target="slides/slide94.xml"/><Relationship Id="rId110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handoutMaster" Target="handoutMasters/handoutMaster1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commentAuthors" Target="commentAuthor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theme" Target="theme/theme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notesMaster" Target="notesMasters/notesMaster1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slide" Target="slides/slide84.xml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bundlephobia.com/package/antd@4.19.5" TargetMode="External"/><Relationship Id="rId2" Type="http://schemas.openxmlformats.org/officeDocument/2006/relationships/hyperlink" Target="https://hacks.mozilla.org/2018/03/es-modules-a-cartoon-deep-dive/" TargetMode="External"/><Relationship Id="rId1" Type="http://schemas.openxmlformats.org/officeDocument/2006/relationships/hyperlink" Target="https://webpack.js.org/guides/tree-shaking/" TargetMode="External"/><Relationship Id="rId4" Type="http://schemas.openxmlformats.org/officeDocument/2006/relationships/hyperlink" Target="https://sgithub.fr.world.socgen/AppliDigitalClient/sg_npm_sgc_components-plus/blob/develop/src/sg-button/package.json#L42" TargetMode="External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8/03/es-modules-a-cartoon-deep-dive/" TargetMode="External"/><Relationship Id="rId2" Type="http://schemas.openxmlformats.org/officeDocument/2006/relationships/hyperlink" Target="https://webpack.js.org/guides/tree-shaking/" TargetMode="External"/><Relationship Id="rId1" Type="http://schemas.openxmlformats.org/officeDocument/2006/relationships/hyperlink" Target="https://sgithub.fr.world.socgen/AppliDigitalClient/sg_npm_sgc_components-plus/blob/develop/src/sg-button/package.json#L42" TargetMode="External"/><Relationship Id="rId4" Type="http://schemas.openxmlformats.org/officeDocument/2006/relationships/hyperlink" Target="https://bundlephobia.com/package/antd@4.19.5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869CF9-FCE3-4DA2-BCA2-618BD2F33A79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06C1B845-4E4E-4C8B-9F3C-70DBDC95136B}">
      <dgm:prSet phldrT="[Texte]"/>
      <dgm:spPr/>
      <dgm:t>
        <a:bodyPr/>
        <a:lstStyle/>
        <a:p>
          <a:r>
            <a:rPr lang="fr-FR"/>
            <a:t>Zéro css</a:t>
          </a:r>
        </a:p>
      </dgm:t>
    </dgm:pt>
    <dgm:pt modelId="{4F23475A-4481-4ACB-953B-909B82DE71DD}" type="parTrans" cxnId="{80126193-EC2F-4EE8-9820-7FF073D81B06}">
      <dgm:prSet/>
      <dgm:spPr/>
      <dgm:t>
        <a:bodyPr/>
        <a:lstStyle/>
        <a:p>
          <a:endParaRPr lang="fr-FR"/>
        </a:p>
      </dgm:t>
    </dgm:pt>
    <dgm:pt modelId="{FB6283E4-8916-4DF4-A117-7DF6531E27C6}" type="sibTrans" cxnId="{80126193-EC2F-4EE8-9820-7FF073D81B06}">
      <dgm:prSet/>
      <dgm:spPr/>
      <dgm:t>
        <a:bodyPr/>
        <a:lstStyle/>
        <a:p>
          <a:endParaRPr lang="fr-FR"/>
        </a:p>
      </dgm:t>
    </dgm:pt>
    <dgm:pt modelId="{1DC41B76-DBB7-43B7-85E9-6F3E25858561}">
      <dgm:prSet phldrT="[Texte]" custT="1"/>
      <dgm:spPr/>
      <dgm:t>
        <a:bodyPr/>
        <a:lstStyle/>
        <a:p>
          <a:r>
            <a:rPr lang="fr-FR" sz="1200"/>
            <a:t>Migration fluide des chartes</a:t>
          </a:r>
        </a:p>
      </dgm:t>
    </dgm:pt>
    <dgm:pt modelId="{6CCA749F-E3E5-4696-AD9B-B2C4EE0C3DC5}" type="parTrans" cxnId="{FE2C7352-C3A5-4397-9D13-45F291C0D4BD}">
      <dgm:prSet/>
      <dgm:spPr/>
      <dgm:t>
        <a:bodyPr/>
        <a:lstStyle/>
        <a:p>
          <a:endParaRPr lang="fr-FR"/>
        </a:p>
      </dgm:t>
    </dgm:pt>
    <dgm:pt modelId="{5EE459A3-BA47-423B-88E2-967AEED26D4D}" type="sibTrans" cxnId="{FE2C7352-C3A5-4397-9D13-45F291C0D4BD}">
      <dgm:prSet/>
      <dgm:spPr/>
      <dgm:t>
        <a:bodyPr/>
        <a:lstStyle/>
        <a:p>
          <a:endParaRPr lang="fr-FR"/>
        </a:p>
      </dgm:t>
    </dgm:pt>
    <dgm:pt modelId="{2F0DCBC5-AA1A-44B1-A229-88C013588EFD}">
      <dgm:prSet phldrT="[Texte]" custT="1"/>
      <dgm:spPr/>
      <dgm:t>
        <a:bodyPr/>
        <a:lstStyle/>
        <a:p>
          <a:pPr algn="l"/>
          <a:r>
            <a:rPr lang="fr-FR" sz="1200" dirty="0"/>
            <a:t>Les seuls impacts: </a:t>
          </a:r>
        </a:p>
        <a:p>
          <a:pPr algn="l"/>
          <a:r>
            <a:rPr lang="fr-FR" sz="1200" dirty="0"/>
            <a:t>- Changer un thème par un autre.</a:t>
          </a:r>
        </a:p>
        <a:p>
          <a:pPr algn="l"/>
          <a:r>
            <a:rPr lang="fr-FR" sz="1200" dirty="0"/>
            <a:t>- Changer les versions des </a:t>
          </a:r>
          <a:r>
            <a:rPr lang="fr-FR" sz="1200" dirty="0" err="1"/>
            <a:t>sg</a:t>
          </a:r>
          <a:r>
            <a:rPr lang="fr-FR" sz="1200" dirty="0"/>
            <a:t>-*</a:t>
          </a:r>
        </a:p>
      </dgm:t>
    </dgm:pt>
    <dgm:pt modelId="{7FEBDA59-B4CE-4B0E-9D4B-A26958CD9E3A}" type="parTrans" cxnId="{24B9BDF5-57C4-440C-AE5A-9E3BB0233861}">
      <dgm:prSet/>
      <dgm:spPr/>
      <dgm:t>
        <a:bodyPr/>
        <a:lstStyle/>
        <a:p>
          <a:endParaRPr lang="fr-FR"/>
        </a:p>
      </dgm:t>
    </dgm:pt>
    <dgm:pt modelId="{65F7298B-C5BC-415B-A7A8-B3B8F57A0A28}" type="sibTrans" cxnId="{24B9BDF5-57C4-440C-AE5A-9E3BB0233861}">
      <dgm:prSet/>
      <dgm:spPr/>
      <dgm:t>
        <a:bodyPr/>
        <a:lstStyle/>
        <a:p>
          <a:endParaRPr lang="fr-FR"/>
        </a:p>
      </dgm:t>
    </dgm:pt>
    <dgm:pt modelId="{11BA20A4-84C7-4F51-B2E8-38C890930291}" type="pres">
      <dgm:prSet presAssocID="{72869CF9-FCE3-4DA2-BCA2-618BD2F33A79}" presName="Name0" presStyleCnt="0">
        <dgm:presLayoutVars>
          <dgm:dir/>
          <dgm:animOne val="branch"/>
          <dgm:animLvl val="lvl"/>
        </dgm:presLayoutVars>
      </dgm:prSet>
      <dgm:spPr/>
    </dgm:pt>
    <dgm:pt modelId="{0429B0E8-8CBC-499B-BCB0-B99BA38A098A}" type="pres">
      <dgm:prSet presAssocID="{06C1B845-4E4E-4C8B-9F3C-70DBDC95136B}" presName="chaos" presStyleCnt="0"/>
      <dgm:spPr/>
    </dgm:pt>
    <dgm:pt modelId="{340FB2F0-0852-4A35-A6B8-905BB43D1935}" type="pres">
      <dgm:prSet presAssocID="{06C1B845-4E4E-4C8B-9F3C-70DBDC95136B}" presName="parTx1" presStyleLbl="revTx" presStyleIdx="0" presStyleCnt="2"/>
      <dgm:spPr/>
    </dgm:pt>
    <dgm:pt modelId="{49E21121-B8FD-4D96-929E-79E2EA8534D1}" type="pres">
      <dgm:prSet presAssocID="{06C1B845-4E4E-4C8B-9F3C-70DBDC95136B}" presName="c1" presStyleLbl="node1" presStyleIdx="0" presStyleCnt="19"/>
      <dgm:spPr/>
    </dgm:pt>
    <dgm:pt modelId="{4BD9A003-AD5C-47DD-9314-4C78985257D2}" type="pres">
      <dgm:prSet presAssocID="{06C1B845-4E4E-4C8B-9F3C-70DBDC95136B}" presName="c2" presStyleLbl="node1" presStyleIdx="1" presStyleCnt="19"/>
      <dgm:spPr/>
    </dgm:pt>
    <dgm:pt modelId="{EDD14521-0A03-4CAB-A019-B9499AC31244}" type="pres">
      <dgm:prSet presAssocID="{06C1B845-4E4E-4C8B-9F3C-70DBDC95136B}" presName="c3" presStyleLbl="node1" presStyleIdx="2" presStyleCnt="19"/>
      <dgm:spPr/>
    </dgm:pt>
    <dgm:pt modelId="{D5B18C59-4690-4A42-9FE0-F7463C10A424}" type="pres">
      <dgm:prSet presAssocID="{06C1B845-4E4E-4C8B-9F3C-70DBDC95136B}" presName="c4" presStyleLbl="node1" presStyleIdx="3" presStyleCnt="19"/>
      <dgm:spPr/>
    </dgm:pt>
    <dgm:pt modelId="{E43B95AE-51B5-4531-9751-271A2B270915}" type="pres">
      <dgm:prSet presAssocID="{06C1B845-4E4E-4C8B-9F3C-70DBDC95136B}" presName="c5" presStyleLbl="node1" presStyleIdx="4" presStyleCnt="19"/>
      <dgm:spPr/>
    </dgm:pt>
    <dgm:pt modelId="{5FBAF35D-0F78-4393-A3FB-D4E32306BFAF}" type="pres">
      <dgm:prSet presAssocID="{06C1B845-4E4E-4C8B-9F3C-70DBDC95136B}" presName="c6" presStyleLbl="node1" presStyleIdx="5" presStyleCnt="19"/>
      <dgm:spPr/>
    </dgm:pt>
    <dgm:pt modelId="{F4CC5852-8324-4C3D-8F99-438740285DBE}" type="pres">
      <dgm:prSet presAssocID="{06C1B845-4E4E-4C8B-9F3C-70DBDC95136B}" presName="c7" presStyleLbl="node1" presStyleIdx="6" presStyleCnt="19"/>
      <dgm:spPr/>
    </dgm:pt>
    <dgm:pt modelId="{B6C5F965-B2AB-4F99-ADEC-50418C13AE69}" type="pres">
      <dgm:prSet presAssocID="{06C1B845-4E4E-4C8B-9F3C-70DBDC95136B}" presName="c8" presStyleLbl="node1" presStyleIdx="7" presStyleCnt="19"/>
      <dgm:spPr/>
    </dgm:pt>
    <dgm:pt modelId="{578AFB16-7317-436F-9255-06B0C674DCDD}" type="pres">
      <dgm:prSet presAssocID="{06C1B845-4E4E-4C8B-9F3C-70DBDC95136B}" presName="c9" presStyleLbl="node1" presStyleIdx="8" presStyleCnt="19"/>
      <dgm:spPr/>
    </dgm:pt>
    <dgm:pt modelId="{784E631C-3E28-4382-AA01-97681ECB145F}" type="pres">
      <dgm:prSet presAssocID="{06C1B845-4E4E-4C8B-9F3C-70DBDC95136B}" presName="c10" presStyleLbl="node1" presStyleIdx="9" presStyleCnt="19"/>
      <dgm:spPr/>
    </dgm:pt>
    <dgm:pt modelId="{4B98EA3E-58CD-44FD-8C2A-3D02482C4B76}" type="pres">
      <dgm:prSet presAssocID="{06C1B845-4E4E-4C8B-9F3C-70DBDC95136B}" presName="c11" presStyleLbl="node1" presStyleIdx="10" presStyleCnt="19"/>
      <dgm:spPr/>
    </dgm:pt>
    <dgm:pt modelId="{12BE44FF-48F2-4C8D-BE1B-750DE731AC34}" type="pres">
      <dgm:prSet presAssocID="{06C1B845-4E4E-4C8B-9F3C-70DBDC95136B}" presName="c12" presStyleLbl="node1" presStyleIdx="11" presStyleCnt="19"/>
      <dgm:spPr/>
    </dgm:pt>
    <dgm:pt modelId="{27A5159E-B8F8-4794-81AB-AE6702B6A55B}" type="pres">
      <dgm:prSet presAssocID="{06C1B845-4E4E-4C8B-9F3C-70DBDC95136B}" presName="c13" presStyleLbl="node1" presStyleIdx="12" presStyleCnt="19"/>
      <dgm:spPr/>
    </dgm:pt>
    <dgm:pt modelId="{FC0F614D-BD51-4838-818F-7C78DE05EAF3}" type="pres">
      <dgm:prSet presAssocID="{06C1B845-4E4E-4C8B-9F3C-70DBDC95136B}" presName="c14" presStyleLbl="node1" presStyleIdx="13" presStyleCnt="19"/>
      <dgm:spPr/>
    </dgm:pt>
    <dgm:pt modelId="{CF0D1DE0-FDF0-40A8-8925-0E982A2F4E58}" type="pres">
      <dgm:prSet presAssocID="{06C1B845-4E4E-4C8B-9F3C-70DBDC95136B}" presName="c15" presStyleLbl="node1" presStyleIdx="14" presStyleCnt="19"/>
      <dgm:spPr/>
    </dgm:pt>
    <dgm:pt modelId="{C93D5489-DBC8-4FA7-BC48-92E523375BB5}" type="pres">
      <dgm:prSet presAssocID="{06C1B845-4E4E-4C8B-9F3C-70DBDC95136B}" presName="c16" presStyleLbl="node1" presStyleIdx="15" presStyleCnt="19"/>
      <dgm:spPr/>
    </dgm:pt>
    <dgm:pt modelId="{21BCA183-E620-432A-AFB8-872112B8AB49}" type="pres">
      <dgm:prSet presAssocID="{06C1B845-4E4E-4C8B-9F3C-70DBDC95136B}" presName="c17" presStyleLbl="node1" presStyleIdx="16" presStyleCnt="19"/>
      <dgm:spPr/>
    </dgm:pt>
    <dgm:pt modelId="{CD4CDAE0-32FC-45B0-B24D-3B5FA31D6CB3}" type="pres">
      <dgm:prSet presAssocID="{06C1B845-4E4E-4C8B-9F3C-70DBDC95136B}" presName="c18" presStyleLbl="node1" presStyleIdx="17" presStyleCnt="19"/>
      <dgm:spPr/>
    </dgm:pt>
    <dgm:pt modelId="{A67C0364-E81A-484A-A0AC-AFDCD0D3AC4E}" type="pres">
      <dgm:prSet presAssocID="{FB6283E4-8916-4DF4-A117-7DF6531E27C6}" presName="chevronComposite1" presStyleCnt="0"/>
      <dgm:spPr/>
    </dgm:pt>
    <dgm:pt modelId="{A22818BE-A910-4830-A8CB-DF36856EC886}" type="pres">
      <dgm:prSet presAssocID="{FB6283E4-8916-4DF4-A117-7DF6531E27C6}" presName="chevron1" presStyleLbl="sibTrans2D1" presStyleIdx="0" presStyleCnt="2"/>
      <dgm:spPr/>
    </dgm:pt>
    <dgm:pt modelId="{6E3E044C-728C-4FD2-BACE-2C0A0E550F44}" type="pres">
      <dgm:prSet presAssocID="{FB6283E4-8916-4DF4-A117-7DF6531E27C6}" presName="spChevron1" presStyleCnt="0"/>
      <dgm:spPr/>
    </dgm:pt>
    <dgm:pt modelId="{B51DF123-C89E-413E-9695-077A08F68EEB}" type="pres">
      <dgm:prSet presAssocID="{FB6283E4-8916-4DF4-A117-7DF6531E27C6}" presName="overlap" presStyleCnt="0"/>
      <dgm:spPr/>
    </dgm:pt>
    <dgm:pt modelId="{F3EF0C10-47E4-4CA5-B766-C6C34E6474B0}" type="pres">
      <dgm:prSet presAssocID="{FB6283E4-8916-4DF4-A117-7DF6531E27C6}" presName="chevronComposite2" presStyleCnt="0"/>
      <dgm:spPr/>
    </dgm:pt>
    <dgm:pt modelId="{AB9C01E4-77C8-40A0-AECF-CE279BE0708C}" type="pres">
      <dgm:prSet presAssocID="{FB6283E4-8916-4DF4-A117-7DF6531E27C6}" presName="chevron2" presStyleLbl="sibTrans2D1" presStyleIdx="1" presStyleCnt="2"/>
      <dgm:spPr/>
    </dgm:pt>
    <dgm:pt modelId="{16D0C360-5173-447E-BF00-424CC9D57CDB}" type="pres">
      <dgm:prSet presAssocID="{FB6283E4-8916-4DF4-A117-7DF6531E27C6}" presName="spChevron2" presStyleCnt="0"/>
      <dgm:spPr/>
    </dgm:pt>
    <dgm:pt modelId="{8426CB7C-A00A-4827-B1F3-754B05E8E5E5}" type="pres">
      <dgm:prSet presAssocID="{1DC41B76-DBB7-43B7-85E9-6F3E25858561}" presName="last" presStyleCnt="0"/>
      <dgm:spPr/>
    </dgm:pt>
    <dgm:pt modelId="{C69AB503-42C9-4124-B07C-6E5513CA6BD1}" type="pres">
      <dgm:prSet presAssocID="{1DC41B76-DBB7-43B7-85E9-6F3E25858561}" presName="circleTx" presStyleLbl="node1" presStyleIdx="18" presStyleCnt="19"/>
      <dgm:spPr/>
    </dgm:pt>
    <dgm:pt modelId="{1936833E-6027-471D-BC6F-4803D7547D98}" type="pres">
      <dgm:prSet presAssocID="{1DC41B76-DBB7-43B7-85E9-6F3E25858561}" presName="desTxN" presStyleLbl="revTx" presStyleIdx="1" presStyleCnt="2" custScaleX="152338" custLinFactNeighborX="4572">
        <dgm:presLayoutVars>
          <dgm:bulletEnabled val="1"/>
        </dgm:presLayoutVars>
      </dgm:prSet>
      <dgm:spPr/>
    </dgm:pt>
    <dgm:pt modelId="{AC8CB767-EAE1-494C-91C3-1B5E6BDE3959}" type="pres">
      <dgm:prSet presAssocID="{1DC41B76-DBB7-43B7-85E9-6F3E25858561}" presName="spN" presStyleCnt="0"/>
      <dgm:spPr/>
    </dgm:pt>
  </dgm:ptLst>
  <dgm:cxnLst>
    <dgm:cxn modelId="{DBB1F21E-DC6F-45C7-9013-C90C3791B45E}" type="presOf" srcId="{06C1B845-4E4E-4C8B-9F3C-70DBDC95136B}" destId="{340FB2F0-0852-4A35-A6B8-905BB43D1935}" srcOrd="0" destOrd="0" presId="urn:microsoft.com/office/officeart/2009/3/layout/RandomtoResultProcess"/>
    <dgm:cxn modelId="{55A98A35-BD67-45A1-912C-0806B527C4AD}" type="presOf" srcId="{2F0DCBC5-AA1A-44B1-A229-88C013588EFD}" destId="{1936833E-6027-471D-BC6F-4803D7547D98}" srcOrd="0" destOrd="0" presId="urn:microsoft.com/office/officeart/2009/3/layout/RandomtoResultProcess"/>
    <dgm:cxn modelId="{FE2C7352-C3A5-4397-9D13-45F291C0D4BD}" srcId="{72869CF9-FCE3-4DA2-BCA2-618BD2F33A79}" destId="{1DC41B76-DBB7-43B7-85E9-6F3E25858561}" srcOrd="1" destOrd="0" parTransId="{6CCA749F-E3E5-4696-AD9B-B2C4EE0C3DC5}" sibTransId="{5EE459A3-BA47-423B-88E2-967AEED26D4D}"/>
    <dgm:cxn modelId="{7DE08876-F768-494B-89F3-C5D10DF903BE}" type="presOf" srcId="{1DC41B76-DBB7-43B7-85E9-6F3E25858561}" destId="{C69AB503-42C9-4124-B07C-6E5513CA6BD1}" srcOrd="0" destOrd="0" presId="urn:microsoft.com/office/officeart/2009/3/layout/RandomtoResultProcess"/>
    <dgm:cxn modelId="{80126193-EC2F-4EE8-9820-7FF073D81B06}" srcId="{72869CF9-FCE3-4DA2-BCA2-618BD2F33A79}" destId="{06C1B845-4E4E-4C8B-9F3C-70DBDC95136B}" srcOrd="0" destOrd="0" parTransId="{4F23475A-4481-4ACB-953B-909B82DE71DD}" sibTransId="{FB6283E4-8916-4DF4-A117-7DF6531E27C6}"/>
    <dgm:cxn modelId="{DE875DE2-DFDB-46A3-B7AD-0D1FB1E95492}" type="presOf" srcId="{72869CF9-FCE3-4DA2-BCA2-618BD2F33A79}" destId="{11BA20A4-84C7-4F51-B2E8-38C890930291}" srcOrd="0" destOrd="0" presId="urn:microsoft.com/office/officeart/2009/3/layout/RandomtoResultProcess"/>
    <dgm:cxn modelId="{24B9BDF5-57C4-440C-AE5A-9E3BB0233861}" srcId="{1DC41B76-DBB7-43B7-85E9-6F3E25858561}" destId="{2F0DCBC5-AA1A-44B1-A229-88C013588EFD}" srcOrd="0" destOrd="0" parTransId="{7FEBDA59-B4CE-4B0E-9D4B-A26958CD9E3A}" sibTransId="{65F7298B-C5BC-415B-A7A8-B3B8F57A0A28}"/>
    <dgm:cxn modelId="{F3FE20AB-9FE4-4128-B530-7363BA0D1D30}" type="presParOf" srcId="{11BA20A4-84C7-4F51-B2E8-38C890930291}" destId="{0429B0E8-8CBC-499B-BCB0-B99BA38A098A}" srcOrd="0" destOrd="0" presId="urn:microsoft.com/office/officeart/2009/3/layout/RandomtoResultProcess"/>
    <dgm:cxn modelId="{DA2C4B12-3BF7-46E4-8E98-2C6CE0A614E6}" type="presParOf" srcId="{0429B0E8-8CBC-499B-BCB0-B99BA38A098A}" destId="{340FB2F0-0852-4A35-A6B8-905BB43D1935}" srcOrd="0" destOrd="0" presId="urn:microsoft.com/office/officeart/2009/3/layout/RandomtoResultProcess"/>
    <dgm:cxn modelId="{A1FE3A84-C557-4A8E-BC2C-FFD0912127DD}" type="presParOf" srcId="{0429B0E8-8CBC-499B-BCB0-B99BA38A098A}" destId="{49E21121-B8FD-4D96-929E-79E2EA8534D1}" srcOrd="1" destOrd="0" presId="urn:microsoft.com/office/officeart/2009/3/layout/RandomtoResultProcess"/>
    <dgm:cxn modelId="{701D7781-0FA9-4F8F-B217-2B5CE9B04B62}" type="presParOf" srcId="{0429B0E8-8CBC-499B-BCB0-B99BA38A098A}" destId="{4BD9A003-AD5C-47DD-9314-4C78985257D2}" srcOrd="2" destOrd="0" presId="urn:microsoft.com/office/officeart/2009/3/layout/RandomtoResultProcess"/>
    <dgm:cxn modelId="{B1AE58E8-E3AF-41F7-A51F-4B0398FDDA03}" type="presParOf" srcId="{0429B0E8-8CBC-499B-BCB0-B99BA38A098A}" destId="{EDD14521-0A03-4CAB-A019-B9499AC31244}" srcOrd="3" destOrd="0" presId="urn:microsoft.com/office/officeart/2009/3/layout/RandomtoResultProcess"/>
    <dgm:cxn modelId="{837C485F-7CEB-498E-A47F-DFBE8304CD74}" type="presParOf" srcId="{0429B0E8-8CBC-499B-BCB0-B99BA38A098A}" destId="{D5B18C59-4690-4A42-9FE0-F7463C10A424}" srcOrd="4" destOrd="0" presId="urn:microsoft.com/office/officeart/2009/3/layout/RandomtoResultProcess"/>
    <dgm:cxn modelId="{B09379CE-8125-4879-9276-511EB98CB7E8}" type="presParOf" srcId="{0429B0E8-8CBC-499B-BCB0-B99BA38A098A}" destId="{E43B95AE-51B5-4531-9751-271A2B270915}" srcOrd="5" destOrd="0" presId="urn:microsoft.com/office/officeart/2009/3/layout/RandomtoResultProcess"/>
    <dgm:cxn modelId="{15AA71FB-EAA5-4048-B148-B41852C3C8BE}" type="presParOf" srcId="{0429B0E8-8CBC-499B-BCB0-B99BA38A098A}" destId="{5FBAF35D-0F78-4393-A3FB-D4E32306BFAF}" srcOrd="6" destOrd="0" presId="urn:microsoft.com/office/officeart/2009/3/layout/RandomtoResultProcess"/>
    <dgm:cxn modelId="{C3A8538A-962A-4DD9-83E2-E60CA061745D}" type="presParOf" srcId="{0429B0E8-8CBC-499B-BCB0-B99BA38A098A}" destId="{F4CC5852-8324-4C3D-8F99-438740285DBE}" srcOrd="7" destOrd="0" presId="urn:microsoft.com/office/officeart/2009/3/layout/RandomtoResultProcess"/>
    <dgm:cxn modelId="{921DD627-A179-40E8-8B38-77AF8883BBDE}" type="presParOf" srcId="{0429B0E8-8CBC-499B-BCB0-B99BA38A098A}" destId="{B6C5F965-B2AB-4F99-ADEC-50418C13AE69}" srcOrd="8" destOrd="0" presId="urn:microsoft.com/office/officeart/2009/3/layout/RandomtoResultProcess"/>
    <dgm:cxn modelId="{00479039-C661-4DC4-9655-65F72D121FB6}" type="presParOf" srcId="{0429B0E8-8CBC-499B-BCB0-B99BA38A098A}" destId="{578AFB16-7317-436F-9255-06B0C674DCDD}" srcOrd="9" destOrd="0" presId="urn:microsoft.com/office/officeart/2009/3/layout/RandomtoResultProcess"/>
    <dgm:cxn modelId="{4C542902-B84F-4824-ADE6-128C14B422F9}" type="presParOf" srcId="{0429B0E8-8CBC-499B-BCB0-B99BA38A098A}" destId="{784E631C-3E28-4382-AA01-97681ECB145F}" srcOrd="10" destOrd="0" presId="urn:microsoft.com/office/officeart/2009/3/layout/RandomtoResultProcess"/>
    <dgm:cxn modelId="{EC9E461F-D924-4ADD-ACCA-2A445AA37E9D}" type="presParOf" srcId="{0429B0E8-8CBC-499B-BCB0-B99BA38A098A}" destId="{4B98EA3E-58CD-44FD-8C2A-3D02482C4B76}" srcOrd="11" destOrd="0" presId="urn:microsoft.com/office/officeart/2009/3/layout/RandomtoResultProcess"/>
    <dgm:cxn modelId="{5B5D869F-F9E9-4236-924B-3397936DA584}" type="presParOf" srcId="{0429B0E8-8CBC-499B-BCB0-B99BA38A098A}" destId="{12BE44FF-48F2-4C8D-BE1B-750DE731AC34}" srcOrd="12" destOrd="0" presId="urn:microsoft.com/office/officeart/2009/3/layout/RandomtoResultProcess"/>
    <dgm:cxn modelId="{DBA8AFA8-3DF7-43E4-8181-56D6A2ED3186}" type="presParOf" srcId="{0429B0E8-8CBC-499B-BCB0-B99BA38A098A}" destId="{27A5159E-B8F8-4794-81AB-AE6702B6A55B}" srcOrd="13" destOrd="0" presId="urn:microsoft.com/office/officeart/2009/3/layout/RandomtoResultProcess"/>
    <dgm:cxn modelId="{5988A84D-09C0-44CA-9F6D-39B9BDD3C1C9}" type="presParOf" srcId="{0429B0E8-8CBC-499B-BCB0-B99BA38A098A}" destId="{FC0F614D-BD51-4838-818F-7C78DE05EAF3}" srcOrd="14" destOrd="0" presId="urn:microsoft.com/office/officeart/2009/3/layout/RandomtoResultProcess"/>
    <dgm:cxn modelId="{C3906854-0204-4B3D-8D6E-8060BE5C93A7}" type="presParOf" srcId="{0429B0E8-8CBC-499B-BCB0-B99BA38A098A}" destId="{CF0D1DE0-FDF0-40A8-8925-0E982A2F4E58}" srcOrd="15" destOrd="0" presId="urn:microsoft.com/office/officeart/2009/3/layout/RandomtoResultProcess"/>
    <dgm:cxn modelId="{93AB84CC-183E-4094-AC11-B395F483B6E2}" type="presParOf" srcId="{0429B0E8-8CBC-499B-BCB0-B99BA38A098A}" destId="{C93D5489-DBC8-4FA7-BC48-92E523375BB5}" srcOrd="16" destOrd="0" presId="urn:microsoft.com/office/officeart/2009/3/layout/RandomtoResultProcess"/>
    <dgm:cxn modelId="{CD9B5A15-4AF5-4AB3-88AA-A9F1436438F0}" type="presParOf" srcId="{0429B0E8-8CBC-499B-BCB0-B99BA38A098A}" destId="{21BCA183-E620-432A-AFB8-872112B8AB49}" srcOrd="17" destOrd="0" presId="urn:microsoft.com/office/officeart/2009/3/layout/RandomtoResultProcess"/>
    <dgm:cxn modelId="{6E6A439A-67D9-4332-9E8C-36C0E6C4CAF3}" type="presParOf" srcId="{0429B0E8-8CBC-499B-BCB0-B99BA38A098A}" destId="{CD4CDAE0-32FC-45B0-B24D-3B5FA31D6CB3}" srcOrd="18" destOrd="0" presId="urn:microsoft.com/office/officeart/2009/3/layout/RandomtoResultProcess"/>
    <dgm:cxn modelId="{BCC88D6F-411C-4F2B-942C-F23331A11BBB}" type="presParOf" srcId="{11BA20A4-84C7-4F51-B2E8-38C890930291}" destId="{A67C0364-E81A-484A-A0AC-AFDCD0D3AC4E}" srcOrd="1" destOrd="0" presId="urn:microsoft.com/office/officeart/2009/3/layout/RandomtoResultProcess"/>
    <dgm:cxn modelId="{FFAFF48B-2399-4E67-BAF5-6203DC85B2E0}" type="presParOf" srcId="{A67C0364-E81A-484A-A0AC-AFDCD0D3AC4E}" destId="{A22818BE-A910-4830-A8CB-DF36856EC886}" srcOrd="0" destOrd="0" presId="urn:microsoft.com/office/officeart/2009/3/layout/RandomtoResultProcess"/>
    <dgm:cxn modelId="{4C27FA71-211E-4ABA-9B20-6E112D379BC6}" type="presParOf" srcId="{A67C0364-E81A-484A-A0AC-AFDCD0D3AC4E}" destId="{6E3E044C-728C-4FD2-BACE-2C0A0E550F44}" srcOrd="1" destOrd="0" presId="urn:microsoft.com/office/officeart/2009/3/layout/RandomtoResultProcess"/>
    <dgm:cxn modelId="{401E5254-7F9C-4849-9602-885FD854307F}" type="presParOf" srcId="{11BA20A4-84C7-4F51-B2E8-38C890930291}" destId="{B51DF123-C89E-413E-9695-077A08F68EEB}" srcOrd="2" destOrd="0" presId="urn:microsoft.com/office/officeart/2009/3/layout/RandomtoResultProcess"/>
    <dgm:cxn modelId="{19E10548-07C8-4204-82F0-09C24943C9B9}" type="presParOf" srcId="{11BA20A4-84C7-4F51-B2E8-38C890930291}" destId="{F3EF0C10-47E4-4CA5-B766-C6C34E6474B0}" srcOrd="3" destOrd="0" presId="urn:microsoft.com/office/officeart/2009/3/layout/RandomtoResultProcess"/>
    <dgm:cxn modelId="{CDC7A64C-80B8-4F1C-87D0-BDD2C7A837D4}" type="presParOf" srcId="{F3EF0C10-47E4-4CA5-B766-C6C34E6474B0}" destId="{AB9C01E4-77C8-40A0-AECF-CE279BE0708C}" srcOrd="0" destOrd="0" presId="urn:microsoft.com/office/officeart/2009/3/layout/RandomtoResultProcess"/>
    <dgm:cxn modelId="{0F8DE381-B55D-4ED2-B0C6-139ED09CD2A3}" type="presParOf" srcId="{F3EF0C10-47E4-4CA5-B766-C6C34E6474B0}" destId="{16D0C360-5173-447E-BF00-424CC9D57CDB}" srcOrd="1" destOrd="0" presId="urn:microsoft.com/office/officeart/2009/3/layout/RandomtoResultProcess"/>
    <dgm:cxn modelId="{F2BF489C-0EBE-4725-8094-47CE1120B1B3}" type="presParOf" srcId="{11BA20A4-84C7-4F51-B2E8-38C890930291}" destId="{8426CB7C-A00A-4827-B1F3-754B05E8E5E5}" srcOrd="4" destOrd="0" presId="urn:microsoft.com/office/officeart/2009/3/layout/RandomtoResultProcess"/>
    <dgm:cxn modelId="{724876AE-79DA-4ABD-8301-86BDBFC74573}" type="presParOf" srcId="{8426CB7C-A00A-4827-B1F3-754B05E8E5E5}" destId="{C69AB503-42C9-4124-B07C-6E5513CA6BD1}" srcOrd="0" destOrd="0" presId="urn:microsoft.com/office/officeart/2009/3/layout/RandomtoResultProcess"/>
    <dgm:cxn modelId="{5CF895F5-41AA-4882-B161-D33B0AD4B42C}" type="presParOf" srcId="{8426CB7C-A00A-4827-B1F3-754B05E8E5E5}" destId="{1936833E-6027-471D-BC6F-4803D7547D98}" srcOrd="1" destOrd="0" presId="urn:microsoft.com/office/officeart/2009/3/layout/RandomtoResultProcess"/>
    <dgm:cxn modelId="{4A3166B5-6ABB-4658-8329-A5854F668953}" type="presParOf" srcId="{8426CB7C-A00A-4827-B1F3-754B05E8E5E5}" destId="{AC8CB767-EAE1-494C-91C3-1B5E6BDE3959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2869CF9-FCE3-4DA2-BCA2-618BD2F33A79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06C1B845-4E4E-4C8B-9F3C-70DBDC95136B}">
      <dgm:prSet phldrT="[Texte]" phldr="0"/>
      <dgm:spPr/>
      <dgm:t>
        <a:bodyPr/>
        <a:lstStyle/>
        <a:p>
          <a:r>
            <a:rPr lang="fr-FR">
              <a:latin typeface="Montserrat ExtraBold"/>
            </a:rPr>
            <a:t> Github</a:t>
          </a:r>
          <a:endParaRPr lang="fr-FR"/>
        </a:p>
      </dgm:t>
    </dgm:pt>
    <dgm:pt modelId="{4F23475A-4481-4ACB-953B-909B82DE71DD}" type="parTrans" cxnId="{80126193-EC2F-4EE8-9820-7FF073D81B06}">
      <dgm:prSet/>
      <dgm:spPr/>
      <dgm:t>
        <a:bodyPr/>
        <a:lstStyle/>
        <a:p>
          <a:endParaRPr lang="fr-FR"/>
        </a:p>
      </dgm:t>
    </dgm:pt>
    <dgm:pt modelId="{FB6283E4-8916-4DF4-A117-7DF6531E27C6}" type="sibTrans" cxnId="{80126193-EC2F-4EE8-9820-7FF073D81B06}">
      <dgm:prSet/>
      <dgm:spPr/>
      <dgm:t>
        <a:bodyPr/>
        <a:lstStyle/>
        <a:p>
          <a:endParaRPr lang="fr-FR"/>
        </a:p>
      </dgm:t>
    </dgm:pt>
    <dgm:pt modelId="{1DC41B76-DBB7-43B7-85E9-6F3E25858561}">
      <dgm:prSet phldrT="[Texte]" custT="1"/>
      <dgm:spPr/>
      <dgm:t>
        <a:bodyPr/>
        <a:lstStyle/>
        <a:p>
          <a:r>
            <a:rPr lang="fr-FR" sz="1200">
              <a:latin typeface="Montserrat ExtraBold"/>
            </a:rPr>
            <a:t> Storybook</a:t>
          </a:r>
          <a:endParaRPr lang="fr-FR" sz="1200"/>
        </a:p>
      </dgm:t>
    </dgm:pt>
    <dgm:pt modelId="{6CCA749F-E3E5-4696-AD9B-B2C4EE0C3DC5}" type="parTrans" cxnId="{FE2C7352-C3A5-4397-9D13-45F291C0D4BD}">
      <dgm:prSet/>
      <dgm:spPr/>
      <dgm:t>
        <a:bodyPr/>
        <a:lstStyle/>
        <a:p>
          <a:endParaRPr lang="fr-FR"/>
        </a:p>
      </dgm:t>
    </dgm:pt>
    <dgm:pt modelId="{5EE459A3-BA47-423B-88E2-967AEED26D4D}" type="sibTrans" cxnId="{FE2C7352-C3A5-4397-9D13-45F291C0D4BD}">
      <dgm:prSet/>
      <dgm:spPr/>
      <dgm:t>
        <a:bodyPr/>
        <a:lstStyle/>
        <a:p>
          <a:endParaRPr lang="fr-FR"/>
        </a:p>
      </dgm:t>
    </dgm:pt>
    <dgm:pt modelId="{533C0EB9-6098-4817-A8F1-C7723B82CB8F}">
      <dgm:prSet phldr="0"/>
      <dgm:spPr/>
      <dgm:t>
        <a:bodyPr/>
        <a:lstStyle/>
        <a:p>
          <a:r>
            <a:rPr lang="fr-FR">
              <a:latin typeface="Montserrat ExtraBold"/>
            </a:rPr>
            <a:t> Projets</a:t>
          </a:r>
        </a:p>
      </dgm:t>
    </dgm:pt>
    <dgm:pt modelId="{9831ED80-C1A3-4ADB-9951-3AEAF5185E3A}" type="parTrans" cxnId="{378DE662-7DFA-40C9-B287-45CC82E7F502}">
      <dgm:prSet/>
      <dgm:spPr/>
      <dgm:t>
        <a:bodyPr/>
        <a:lstStyle/>
        <a:p>
          <a:endParaRPr lang="en-US"/>
        </a:p>
      </dgm:t>
    </dgm:pt>
    <dgm:pt modelId="{1833D389-2642-4C10-BA22-3C64C7E07384}" type="sibTrans" cxnId="{378DE662-7DFA-40C9-B287-45CC82E7F502}">
      <dgm:prSet/>
      <dgm:spPr/>
      <dgm:t>
        <a:bodyPr/>
        <a:lstStyle/>
        <a:p>
          <a:endParaRPr lang="en-US"/>
        </a:p>
      </dgm:t>
    </dgm:pt>
    <dgm:pt modelId="{253D2469-AB5C-4137-B46A-FFC4A3A1EAEC}">
      <dgm:prSet phldr="0"/>
      <dgm:spPr/>
      <dgm:t>
        <a:bodyPr/>
        <a:lstStyle/>
        <a:p>
          <a:pPr rtl="0"/>
          <a:r>
            <a:rPr lang="fr-FR" dirty="0">
              <a:latin typeface="Montserrat ExtraBold"/>
            </a:rPr>
            <a:t> Points releases </a:t>
          </a:r>
        </a:p>
      </dgm:t>
    </dgm:pt>
    <dgm:pt modelId="{36277627-92E3-4572-A985-82C6992CD389}" type="parTrans" cxnId="{EA7DA320-CB1F-4EF9-A19F-9EA0B19F4CCD}">
      <dgm:prSet/>
      <dgm:spPr/>
      <dgm:t>
        <a:bodyPr/>
        <a:lstStyle/>
        <a:p>
          <a:endParaRPr lang="en-US"/>
        </a:p>
      </dgm:t>
    </dgm:pt>
    <dgm:pt modelId="{B40D5F3C-083A-402B-A510-9BA9B3225790}" type="sibTrans" cxnId="{EA7DA320-CB1F-4EF9-A19F-9EA0B19F4CCD}">
      <dgm:prSet/>
      <dgm:spPr/>
      <dgm:t>
        <a:bodyPr/>
        <a:lstStyle/>
        <a:p>
          <a:endParaRPr lang="fr-FR"/>
        </a:p>
      </dgm:t>
    </dgm:pt>
    <dgm:pt modelId="{27D82AD8-E478-4806-A42A-4435B02F1884}" type="pres">
      <dgm:prSet presAssocID="{72869CF9-FCE3-4DA2-BCA2-618BD2F33A79}" presName="linearFlow" presStyleCnt="0">
        <dgm:presLayoutVars>
          <dgm:dir/>
          <dgm:resizeHandles val="exact"/>
        </dgm:presLayoutVars>
      </dgm:prSet>
      <dgm:spPr/>
    </dgm:pt>
    <dgm:pt modelId="{6796CFE0-58D7-4FC7-9D29-0C3F50414E90}" type="pres">
      <dgm:prSet presAssocID="{06C1B845-4E4E-4C8B-9F3C-70DBDC95136B}" presName="node" presStyleLbl="node1" presStyleIdx="0" presStyleCnt="4">
        <dgm:presLayoutVars>
          <dgm:bulletEnabled val="1"/>
        </dgm:presLayoutVars>
      </dgm:prSet>
      <dgm:spPr/>
    </dgm:pt>
    <dgm:pt modelId="{4E218932-DD6D-41E6-9B47-FCC20DC01891}" type="pres">
      <dgm:prSet presAssocID="{FB6283E4-8916-4DF4-A117-7DF6531E27C6}" presName="spacerL" presStyleCnt="0"/>
      <dgm:spPr/>
    </dgm:pt>
    <dgm:pt modelId="{E479EC2E-A033-4568-99BD-F4E869FDF78D}" type="pres">
      <dgm:prSet presAssocID="{FB6283E4-8916-4DF4-A117-7DF6531E27C6}" presName="sibTrans" presStyleLbl="sibTrans2D1" presStyleIdx="0" presStyleCnt="3"/>
      <dgm:spPr/>
    </dgm:pt>
    <dgm:pt modelId="{0B2B3381-F7D1-414F-A2B0-53378BC7C130}" type="pres">
      <dgm:prSet presAssocID="{FB6283E4-8916-4DF4-A117-7DF6531E27C6}" presName="spacerR" presStyleCnt="0"/>
      <dgm:spPr/>
    </dgm:pt>
    <dgm:pt modelId="{958B22D3-BBB7-450D-BF38-0785BFD15003}" type="pres">
      <dgm:prSet presAssocID="{1DC41B76-DBB7-43B7-85E9-6F3E25858561}" presName="node" presStyleLbl="node1" presStyleIdx="1" presStyleCnt="4">
        <dgm:presLayoutVars>
          <dgm:bulletEnabled val="1"/>
        </dgm:presLayoutVars>
      </dgm:prSet>
      <dgm:spPr/>
    </dgm:pt>
    <dgm:pt modelId="{F5456ED9-74AE-4AF4-8259-7E2F2B9C4C76}" type="pres">
      <dgm:prSet presAssocID="{5EE459A3-BA47-423B-88E2-967AEED26D4D}" presName="spacerL" presStyleCnt="0"/>
      <dgm:spPr/>
    </dgm:pt>
    <dgm:pt modelId="{530F4A53-0450-43D6-BD5E-2DDE38A5F6DC}" type="pres">
      <dgm:prSet presAssocID="{5EE459A3-BA47-423B-88E2-967AEED26D4D}" presName="sibTrans" presStyleLbl="sibTrans2D1" presStyleIdx="1" presStyleCnt="3"/>
      <dgm:spPr/>
    </dgm:pt>
    <dgm:pt modelId="{3445FB13-9C01-4515-8C45-EFE6AD8CA919}" type="pres">
      <dgm:prSet presAssocID="{5EE459A3-BA47-423B-88E2-967AEED26D4D}" presName="spacerR" presStyleCnt="0"/>
      <dgm:spPr/>
    </dgm:pt>
    <dgm:pt modelId="{389165D2-C58F-4B08-8C2B-1B0782B47906}" type="pres">
      <dgm:prSet presAssocID="{253D2469-AB5C-4137-B46A-FFC4A3A1EAEC}" presName="node" presStyleLbl="node1" presStyleIdx="2" presStyleCnt="4">
        <dgm:presLayoutVars>
          <dgm:bulletEnabled val="1"/>
        </dgm:presLayoutVars>
      </dgm:prSet>
      <dgm:spPr/>
    </dgm:pt>
    <dgm:pt modelId="{6961ABF0-FFB4-40D9-8392-95731EC0DF5A}" type="pres">
      <dgm:prSet presAssocID="{B40D5F3C-083A-402B-A510-9BA9B3225790}" presName="spacerL" presStyleCnt="0"/>
      <dgm:spPr/>
    </dgm:pt>
    <dgm:pt modelId="{FA7C2F54-B0B4-4CF4-AAB7-E48D0FD8165D}" type="pres">
      <dgm:prSet presAssocID="{B40D5F3C-083A-402B-A510-9BA9B3225790}" presName="sibTrans" presStyleLbl="sibTrans2D1" presStyleIdx="2" presStyleCnt="3"/>
      <dgm:spPr/>
    </dgm:pt>
    <dgm:pt modelId="{193E9102-FD89-4580-B2B9-6B0C74D8A71E}" type="pres">
      <dgm:prSet presAssocID="{B40D5F3C-083A-402B-A510-9BA9B3225790}" presName="spacerR" presStyleCnt="0"/>
      <dgm:spPr/>
    </dgm:pt>
    <dgm:pt modelId="{4CBEB6C4-C186-4D99-88D3-5D0D5E10E67F}" type="pres">
      <dgm:prSet presAssocID="{533C0EB9-6098-4817-A8F1-C7723B82CB8F}" presName="node" presStyleLbl="node1" presStyleIdx="3" presStyleCnt="4">
        <dgm:presLayoutVars>
          <dgm:bulletEnabled val="1"/>
        </dgm:presLayoutVars>
      </dgm:prSet>
      <dgm:spPr/>
    </dgm:pt>
  </dgm:ptLst>
  <dgm:cxnLst>
    <dgm:cxn modelId="{CB85541A-BBF6-4D0D-B7C6-35A0CF25B9B3}" type="presOf" srcId="{FB6283E4-8916-4DF4-A117-7DF6531E27C6}" destId="{E479EC2E-A033-4568-99BD-F4E869FDF78D}" srcOrd="0" destOrd="0" presId="urn:microsoft.com/office/officeart/2005/8/layout/equation1"/>
    <dgm:cxn modelId="{EA7DA320-CB1F-4EF9-A19F-9EA0B19F4CCD}" srcId="{72869CF9-FCE3-4DA2-BCA2-618BD2F33A79}" destId="{253D2469-AB5C-4137-B46A-FFC4A3A1EAEC}" srcOrd="2" destOrd="0" parTransId="{36277627-92E3-4572-A985-82C6992CD389}" sibTransId="{B40D5F3C-083A-402B-A510-9BA9B3225790}"/>
    <dgm:cxn modelId="{F4BE2D35-3B1A-49FA-9629-94DC47C195FE}" type="presOf" srcId="{72869CF9-FCE3-4DA2-BCA2-618BD2F33A79}" destId="{27D82AD8-E478-4806-A42A-4435B02F1884}" srcOrd="0" destOrd="0" presId="urn:microsoft.com/office/officeart/2005/8/layout/equation1"/>
    <dgm:cxn modelId="{3A2A503F-CAED-4176-A666-9032BEEFA267}" type="presOf" srcId="{253D2469-AB5C-4137-B46A-FFC4A3A1EAEC}" destId="{389165D2-C58F-4B08-8C2B-1B0782B47906}" srcOrd="0" destOrd="0" presId="urn:microsoft.com/office/officeart/2005/8/layout/equation1"/>
    <dgm:cxn modelId="{378DE662-7DFA-40C9-B287-45CC82E7F502}" srcId="{72869CF9-FCE3-4DA2-BCA2-618BD2F33A79}" destId="{533C0EB9-6098-4817-A8F1-C7723B82CB8F}" srcOrd="3" destOrd="0" parTransId="{9831ED80-C1A3-4ADB-9951-3AEAF5185E3A}" sibTransId="{1833D389-2642-4C10-BA22-3C64C7E07384}"/>
    <dgm:cxn modelId="{FE2C7352-C3A5-4397-9D13-45F291C0D4BD}" srcId="{72869CF9-FCE3-4DA2-BCA2-618BD2F33A79}" destId="{1DC41B76-DBB7-43B7-85E9-6F3E25858561}" srcOrd="1" destOrd="0" parTransId="{6CCA749F-E3E5-4696-AD9B-B2C4EE0C3DC5}" sibTransId="{5EE459A3-BA47-423B-88E2-967AEED26D4D}"/>
    <dgm:cxn modelId="{D27DAB72-6FB4-4A43-BE85-86744C77B787}" type="presOf" srcId="{5EE459A3-BA47-423B-88E2-967AEED26D4D}" destId="{530F4A53-0450-43D6-BD5E-2DDE38A5F6DC}" srcOrd="0" destOrd="0" presId="urn:microsoft.com/office/officeart/2005/8/layout/equation1"/>
    <dgm:cxn modelId="{3B4D4B59-AFBF-40D3-BA5F-C6D9A28220F7}" type="presOf" srcId="{533C0EB9-6098-4817-A8F1-C7723B82CB8F}" destId="{4CBEB6C4-C186-4D99-88D3-5D0D5E10E67F}" srcOrd="0" destOrd="0" presId="urn:microsoft.com/office/officeart/2005/8/layout/equation1"/>
    <dgm:cxn modelId="{80126193-EC2F-4EE8-9820-7FF073D81B06}" srcId="{72869CF9-FCE3-4DA2-BCA2-618BD2F33A79}" destId="{06C1B845-4E4E-4C8B-9F3C-70DBDC95136B}" srcOrd="0" destOrd="0" parTransId="{4F23475A-4481-4ACB-953B-909B82DE71DD}" sibTransId="{FB6283E4-8916-4DF4-A117-7DF6531E27C6}"/>
    <dgm:cxn modelId="{473CB9A0-77B0-4059-A458-80534317F320}" type="presOf" srcId="{1DC41B76-DBB7-43B7-85E9-6F3E25858561}" destId="{958B22D3-BBB7-450D-BF38-0785BFD15003}" srcOrd="0" destOrd="0" presId="urn:microsoft.com/office/officeart/2005/8/layout/equation1"/>
    <dgm:cxn modelId="{BE531CB9-AE00-4F8A-BDE7-E71A028A893A}" type="presOf" srcId="{06C1B845-4E4E-4C8B-9F3C-70DBDC95136B}" destId="{6796CFE0-58D7-4FC7-9D29-0C3F50414E90}" srcOrd="0" destOrd="0" presId="urn:microsoft.com/office/officeart/2005/8/layout/equation1"/>
    <dgm:cxn modelId="{38FEDEC7-04F9-408F-9C64-7D0DAB3A7512}" type="presOf" srcId="{B40D5F3C-083A-402B-A510-9BA9B3225790}" destId="{FA7C2F54-B0B4-4CF4-AAB7-E48D0FD8165D}" srcOrd="0" destOrd="0" presId="urn:microsoft.com/office/officeart/2005/8/layout/equation1"/>
    <dgm:cxn modelId="{C14A3EAD-23C1-41E2-B11D-109A24511F60}" type="presParOf" srcId="{27D82AD8-E478-4806-A42A-4435B02F1884}" destId="{6796CFE0-58D7-4FC7-9D29-0C3F50414E90}" srcOrd="0" destOrd="0" presId="urn:microsoft.com/office/officeart/2005/8/layout/equation1"/>
    <dgm:cxn modelId="{7CFE6EFC-A115-4F24-AB40-7E73D883DB76}" type="presParOf" srcId="{27D82AD8-E478-4806-A42A-4435B02F1884}" destId="{4E218932-DD6D-41E6-9B47-FCC20DC01891}" srcOrd="1" destOrd="0" presId="urn:microsoft.com/office/officeart/2005/8/layout/equation1"/>
    <dgm:cxn modelId="{BDCEB3C6-A8F1-49E1-89EB-44C146329BD5}" type="presParOf" srcId="{27D82AD8-E478-4806-A42A-4435B02F1884}" destId="{E479EC2E-A033-4568-99BD-F4E869FDF78D}" srcOrd="2" destOrd="0" presId="urn:microsoft.com/office/officeart/2005/8/layout/equation1"/>
    <dgm:cxn modelId="{ECD531E5-613A-423D-99EE-167D94D535BD}" type="presParOf" srcId="{27D82AD8-E478-4806-A42A-4435B02F1884}" destId="{0B2B3381-F7D1-414F-A2B0-53378BC7C130}" srcOrd="3" destOrd="0" presId="urn:microsoft.com/office/officeart/2005/8/layout/equation1"/>
    <dgm:cxn modelId="{B522CCCC-CCD3-4735-AA14-775981D37DC2}" type="presParOf" srcId="{27D82AD8-E478-4806-A42A-4435B02F1884}" destId="{958B22D3-BBB7-450D-BF38-0785BFD15003}" srcOrd="4" destOrd="0" presId="urn:microsoft.com/office/officeart/2005/8/layout/equation1"/>
    <dgm:cxn modelId="{41A18811-A244-4B13-8F0A-A32DBE865914}" type="presParOf" srcId="{27D82AD8-E478-4806-A42A-4435B02F1884}" destId="{F5456ED9-74AE-4AF4-8259-7E2F2B9C4C76}" srcOrd="5" destOrd="0" presId="urn:microsoft.com/office/officeart/2005/8/layout/equation1"/>
    <dgm:cxn modelId="{C5320F32-3840-4501-B007-3ACBE7D95E60}" type="presParOf" srcId="{27D82AD8-E478-4806-A42A-4435B02F1884}" destId="{530F4A53-0450-43D6-BD5E-2DDE38A5F6DC}" srcOrd="6" destOrd="0" presId="urn:microsoft.com/office/officeart/2005/8/layout/equation1"/>
    <dgm:cxn modelId="{B8A70EFC-0661-4F30-9E68-66BE00AC0B7C}" type="presParOf" srcId="{27D82AD8-E478-4806-A42A-4435B02F1884}" destId="{3445FB13-9C01-4515-8C45-EFE6AD8CA919}" srcOrd="7" destOrd="0" presId="urn:microsoft.com/office/officeart/2005/8/layout/equation1"/>
    <dgm:cxn modelId="{C3CE6C9D-0F42-404E-933A-F26793A29DA2}" type="presParOf" srcId="{27D82AD8-E478-4806-A42A-4435B02F1884}" destId="{389165D2-C58F-4B08-8C2B-1B0782B47906}" srcOrd="8" destOrd="0" presId="urn:microsoft.com/office/officeart/2005/8/layout/equation1"/>
    <dgm:cxn modelId="{4446395B-1560-4A51-8B63-1E2BCD507018}" type="presParOf" srcId="{27D82AD8-E478-4806-A42A-4435B02F1884}" destId="{6961ABF0-FFB4-40D9-8392-95731EC0DF5A}" srcOrd="9" destOrd="0" presId="urn:microsoft.com/office/officeart/2005/8/layout/equation1"/>
    <dgm:cxn modelId="{971332BF-9DED-4C34-A49F-D8395BCD7039}" type="presParOf" srcId="{27D82AD8-E478-4806-A42A-4435B02F1884}" destId="{FA7C2F54-B0B4-4CF4-AAB7-E48D0FD8165D}" srcOrd="10" destOrd="0" presId="urn:microsoft.com/office/officeart/2005/8/layout/equation1"/>
    <dgm:cxn modelId="{A02CDF09-A626-4BB5-9D17-1BB461F1442E}" type="presParOf" srcId="{27D82AD8-E478-4806-A42A-4435B02F1884}" destId="{193E9102-FD89-4580-B2B9-6B0C74D8A71E}" srcOrd="11" destOrd="0" presId="urn:microsoft.com/office/officeart/2005/8/layout/equation1"/>
    <dgm:cxn modelId="{CCE291D3-C62E-4BC0-9E13-36E62901B854}" type="presParOf" srcId="{27D82AD8-E478-4806-A42A-4435B02F1884}" destId="{4CBEB6C4-C186-4D99-88D3-5D0D5E10E67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FC4D5D-F0A4-4E44-9DC4-08A70E0699B0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566423D1-E5E9-4A91-A703-928F51879DCF}">
      <dgm:prSet phldrT="[Texte]"/>
      <dgm:spPr/>
      <dgm:t>
        <a:bodyPr/>
        <a:lstStyle/>
        <a:p>
          <a:pPr algn="ctr"/>
          <a:r>
            <a:rPr lang="fr-FR" dirty="0" err="1"/>
            <a:t>Storybook</a:t>
          </a:r>
          <a:r>
            <a:rPr lang="fr-FR" dirty="0"/>
            <a:t> Dev</a:t>
          </a:r>
        </a:p>
      </dgm:t>
    </dgm:pt>
    <dgm:pt modelId="{D653DBDF-37C7-4E8D-93ED-FDE47B890063}" type="parTrans" cxnId="{20E646A5-1730-4B1E-8F8D-46070607E3D5}">
      <dgm:prSet/>
      <dgm:spPr/>
      <dgm:t>
        <a:bodyPr/>
        <a:lstStyle/>
        <a:p>
          <a:endParaRPr lang="fr-FR"/>
        </a:p>
      </dgm:t>
    </dgm:pt>
    <dgm:pt modelId="{5BF6B61D-E346-47D6-A018-29BFA1BC283C}" type="sibTrans" cxnId="{20E646A5-1730-4B1E-8F8D-46070607E3D5}">
      <dgm:prSet/>
      <dgm:spPr/>
      <dgm:t>
        <a:bodyPr/>
        <a:lstStyle/>
        <a:p>
          <a:endParaRPr lang="fr-FR"/>
        </a:p>
      </dgm:t>
    </dgm:pt>
    <dgm:pt modelId="{784AFDF9-133D-4798-A2A1-164C25746613}">
      <dgm:prSet phldrT="[Texte]"/>
      <dgm:spPr/>
      <dgm:t>
        <a:bodyPr/>
        <a:lstStyle/>
        <a:p>
          <a:pPr algn="ctr"/>
          <a:r>
            <a:rPr lang="fr-FR" dirty="0"/>
            <a:t>Composants Dev</a:t>
          </a:r>
        </a:p>
      </dgm:t>
    </dgm:pt>
    <dgm:pt modelId="{6BC8649F-2763-42D5-9273-AEAD59F6EC19}" type="parTrans" cxnId="{9AA50FE0-0F61-4E8E-B189-5D1463254D88}">
      <dgm:prSet/>
      <dgm:spPr/>
      <dgm:t>
        <a:bodyPr/>
        <a:lstStyle/>
        <a:p>
          <a:endParaRPr lang="fr-FR"/>
        </a:p>
      </dgm:t>
    </dgm:pt>
    <dgm:pt modelId="{C2F5CDA6-C8E3-4450-AB70-87FAA8034878}" type="sibTrans" cxnId="{9AA50FE0-0F61-4E8E-B189-5D1463254D88}">
      <dgm:prSet/>
      <dgm:spPr/>
      <dgm:t>
        <a:bodyPr/>
        <a:lstStyle/>
        <a:p>
          <a:endParaRPr lang="fr-FR"/>
        </a:p>
      </dgm:t>
    </dgm:pt>
    <dgm:pt modelId="{565EEC4D-7880-452E-AAAB-9105DC4EF1A1}">
      <dgm:prSet phldrT="[Texte]"/>
      <dgm:spPr/>
      <dgm:t>
        <a:bodyPr/>
        <a:lstStyle/>
        <a:p>
          <a:pPr algn="ctr"/>
          <a:r>
            <a:rPr lang="fr-FR" b="1"/>
            <a:t>Release</a:t>
          </a:r>
        </a:p>
      </dgm:t>
    </dgm:pt>
    <dgm:pt modelId="{F0D03CFF-3A17-4C1C-BE1C-D6876BEB9744}" type="parTrans" cxnId="{3CBC0E36-F31F-4708-9799-FC18173A3956}">
      <dgm:prSet/>
      <dgm:spPr/>
      <dgm:t>
        <a:bodyPr/>
        <a:lstStyle/>
        <a:p>
          <a:endParaRPr lang="fr-FR"/>
        </a:p>
      </dgm:t>
    </dgm:pt>
    <dgm:pt modelId="{DC525943-11F5-437D-ACE3-4B667DE2C5A9}" type="sibTrans" cxnId="{3CBC0E36-F31F-4708-9799-FC18173A3956}">
      <dgm:prSet/>
      <dgm:spPr/>
      <dgm:t>
        <a:bodyPr/>
        <a:lstStyle/>
        <a:p>
          <a:endParaRPr lang="fr-FR"/>
        </a:p>
      </dgm:t>
    </dgm:pt>
    <dgm:pt modelId="{28EF8B38-304D-40E1-80E7-F1BEF51454EC}">
      <dgm:prSet phldrT="[Texte]"/>
      <dgm:spPr/>
      <dgm:t>
        <a:bodyPr/>
        <a:lstStyle/>
        <a:p>
          <a:pPr algn="ctr"/>
          <a:r>
            <a:rPr lang="fr-FR"/>
            <a:t>Storybook Prod</a:t>
          </a:r>
        </a:p>
      </dgm:t>
    </dgm:pt>
    <dgm:pt modelId="{6E5F36ED-036B-43ED-8328-065981387D85}" type="parTrans" cxnId="{5106DC55-6EF9-4FAA-83CF-FEECFBF071A2}">
      <dgm:prSet/>
      <dgm:spPr/>
      <dgm:t>
        <a:bodyPr/>
        <a:lstStyle/>
        <a:p>
          <a:endParaRPr lang="fr-FR"/>
        </a:p>
      </dgm:t>
    </dgm:pt>
    <dgm:pt modelId="{24DDF88F-9A72-4382-BB0D-975249B0FEDF}" type="sibTrans" cxnId="{5106DC55-6EF9-4FAA-83CF-FEECFBF071A2}">
      <dgm:prSet/>
      <dgm:spPr/>
      <dgm:t>
        <a:bodyPr/>
        <a:lstStyle/>
        <a:p>
          <a:endParaRPr lang="fr-FR"/>
        </a:p>
      </dgm:t>
    </dgm:pt>
    <dgm:pt modelId="{F48D50B2-ABD7-4C56-ACD7-DE8CAAEADD18}">
      <dgm:prSet phldrT="[Texte]"/>
      <dgm:spPr/>
      <dgm:t>
        <a:bodyPr/>
        <a:lstStyle/>
        <a:p>
          <a:pPr algn="ctr"/>
          <a:r>
            <a:rPr lang="fr-FR"/>
            <a:t>Composants Prod</a:t>
          </a:r>
        </a:p>
      </dgm:t>
    </dgm:pt>
    <dgm:pt modelId="{2730AA45-25A9-4E89-91E0-583979CA5329}" type="parTrans" cxnId="{86895768-8826-4A24-93C2-D9D965ED0FAB}">
      <dgm:prSet/>
      <dgm:spPr/>
      <dgm:t>
        <a:bodyPr/>
        <a:lstStyle/>
        <a:p>
          <a:endParaRPr lang="fr-FR"/>
        </a:p>
      </dgm:t>
    </dgm:pt>
    <dgm:pt modelId="{54325386-4B78-410A-A958-659DCE4D87C6}" type="sibTrans" cxnId="{86895768-8826-4A24-93C2-D9D965ED0FAB}">
      <dgm:prSet/>
      <dgm:spPr/>
      <dgm:t>
        <a:bodyPr/>
        <a:lstStyle/>
        <a:p>
          <a:endParaRPr lang="fr-FR"/>
        </a:p>
      </dgm:t>
    </dgm:pt>
    <dgm:pt modelId="{05E5836C-42FD-4203-9E30-87C7D357161E}" type="pres">
      <dgm:prSet presAssocID="{9FFC4D5D-F0A4-4E44-9DC4-08A70E0699B0}" presName="rootnode" presStyleCnt="0">
        <dgm:presLayoutVars>
          <dgm:chMax/>
          <dgm:chPref/>
          <dgm:dir/>
          <dgm:animLvl val="lvl"/>
        </dgm:presLayoutVars>
      </dgm:prSet>
      <dgm:spPr/>
    </dgm:pt>
    <dgm:pt modelId="{1A6C7DE5-7856-4F32-B0FA-C1D0A040D774}" type="pres">
      <dgm:prSet presAssocID="{566423D1-E5E9-4A91-A703-928F51879DCF}" presName="composite" presStyleCnt="0"/>
      <dgm:spPr/>
    </dgm:pt>
    <dgm:pt modelId="{C19F55B3-420E-4C7C-BEDC-FE2AB8D5BFCF}" type="pres">
      <dgm:prSet presAssocID="{566423D1-E5E9-4A91-A703-928F51879DCF}" presName="LShape" presStyleLbl="alignNode1" presStyleIdx="0" presStyleCnt="9"/>
      <dgm:spPr/>
    </dgm:pt>
    <dgm:pt modelId="{95E3D830-828B-430A-8E5F-495896FAAD37}" type="pres">
      <dgm:prSet presAssocID="{566423D1-E5E9-4A91-A703-928F51879DCF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8076E14-94D5-4692-87B0-DDA5066A1C5B}" type="pres">
      <dgm:prSet presAssocID="{566423D1-E5E9-4A91-A703-928F51879DCF}" presName="Triangle" presStyleLbl="alignNode1" presStyleIdx="1" presStyleCnt="9"/>
      <dgm:spPr/>
    </dgm:pt>
    <dgm:pt modelId="{52A47498-3433-4B60-8B2B-28B2B5CDFD14}" type="pres">
      <dgm:prSet presAssocID="{5BF6B61D-E346-47D6-A018-29BFA1BC283C}" presName="sibTrans" presStyleCnt="0"/>
      <dgm:spPr/>
    </dgm:pt>
    <dgm:pt modelId="{D1ACE15C-B6E2-4B55-AACE-256872A349C8}" type="pres">
      <dgm:prSet presAssocID="{5BF6B61D-E346-47D6-A018-29BFA1BC283C}" presName="space" presStyleCnt="0"/>
      <dgm:spPr/>
    </dgm:pt>
    <dgm:pt modelId="{76D98D33-CF8D-4498-9E6B-881098589381}" type="pres">
      <dgm:prSet presAssocID="{784AFDF9-133D-4798-A2A1-164C25746613}" presName="composite" presStyleCnt="0"/>
      <dgm:spPr/>
    </dgm:pt>
    <dgm:pt modelId="{5623124E-09C1-4671-A5AE-E0D79B9E97DA}" type="pres">
      <dgm:prSet presAssocID="{784AFDF9-133D-4798-A2A1-164C25746613}" presName="LShape" presStyleLbl="alignNode1" presStyleIdx="2" presStyleCnt="9"/>
      <dgm:spPr/>
    </dgm:pt>
    <dgm:pt modelId="{E815ACA4-F194-4FCF-849E-E455A7AA6D9D}" type="pres">
      <dgm:prSet presAssocID="{784AFDF9-133D-4798-A2A1-164C25746613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446CF6A-6C26-48DC-9616-D1ED8637F29F}" type="pres">
      <dgm:prSet presAssocID="{784AFDF9-133D-4798-A2A1-164C25746613}" presName="Triangle" presStyleLbl="alignNode1" presStyleIdx="3" presStyleCnt="9"/>
      <dgm:spPr/>
    </dgm:pt>
    <dgm:pt modelId="{E9F7EAF5-AE0A-4276-AFD5-B1381453D430}" type="pres">
      <dgm:prSet presAssocID="{C2F5CDA6-C8E3-4450-AB70-87FAA8034878}" presName="sibTrans" presStyleCnt="0"/>
      <dgm:spPr/>
    </dgm:pt>
    <dgm:pt modelId="{D1B73EA0-529D-453F-861B-34AA6434D446}" type="pres">
      <dgm:prSet presAssocID="{C2F5CDA6-C8E3-4450-AB70-87FAA8034878}" presName="space" presStyleCnt="0"/>
      <dgm:spPr/>
    </dgm:pt>
    <dgm:pt modelId="{5AE05814-7D11-4CAB-805B-BAC3C45C74E5}" type="pres">
      <dgm:prSet presAssocID="{565EEC4D-7880-452E-AAAB-9105DC4EF1A1}" presName="composite" presStyleCnt="0"/>
      <dgm:spPr/>
    </dgm:pt>
    <dgm:pt modelId="{F26E4597-6793-4420-9D41-B0267E191D3A}" type="pres">
      <dgm:prSet presAssocID="{565EEC4D-7880-452E-AAAB-9105DC4EF1A1}" presName="LShape" presStyleLbl="alignNode1" presStyleIdx="4" presStyleCnt="9"/>
      <dgm:spPr/>
    </dgm:pt>
    <dgm:pt modelId="{3FF238A0-771D-43BF-9C4A-5173D7C1BE0E}" type="pres">
      <dgm:prSet presAssocID="{565EEC4D-7880-452E-AAAB-9105DC4EF1A1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ED3C8B1-CD5C-4B5B-8BE3-651FB1DF7483}" type="pres">
      <dgm:prSet presAssocID="{565EEC4D-7880-452E-AAAB-9105DC4EF1A1}" presName="Triangle" presStyleLbl="alignNode1" presStyleIdx="5" presStyleCnt="9"/>
      <dgm:spPr/>
    </dgm:pt>
    <dgm:pt modelId="{2B8C2374-2EE6-4248-915B-19A82EDCEF0B}" type="pres">
      <dgm:prSet presAssocID="{DC525943-11F5-437D-ACE3-4B667DE2C5A9}" presName="sibTrans" presStyleCnt="0"/>
      <dgm:spPr/>
    </dgm:pt>
    <dgm:pt modelId="{0C8BC985-9491-4E51-812C-90BE1D4C2D30}" type="pres">
      <dgm:prSet presAssocID="{DC525943-11F5-437D-ACE3-4B667DE2C5A9}" presName="space" presStyleCnt="0"/>
      <dgm:spPr/>
    </dgm:pt>
    <dgm:pt modelId="{0E6316FC-2037-46FF-B1F8-70229CE139EB}" type="pres">
      <dgm:prSet presAssocID="{28EF8B38-304D-40E1-80E7-F1BEF51454EC}" presName="composite" presStyleCnt="0"/>
      <dgm:spPr/>
    </dgm:pt>
    <dgm:pt modelId="{4A091F1C-CB4F-4575-880B-3A404CBD5604}" type="pres">
      <dgm:prSet presAssocID="{28EF8B38-304D-40E1-80E7-F1BEF51454EC}" presName="LShape" presStyleLbl="alignNode1" presStyleIdx="6" presStyleCnt="9"/>
      <dgm:spPr/>
    </dgm:pt>
    <dgm:pt modelId="{760CBBB7-51AF-427D-A88D-3E89D1BCBC5F}" type="pres">
      <dgm:prSet presAssocID="{28EF8B38-304D-40E1-80E7-F1BEF51454EC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630E814F-63A3-49FB-BF77-1751029EA14C}" type="pres">
      <dgm:prSet presAssocID="{28EF8B38-304D-40E1-80E7-F1BEF51454EC}" presName="Triangle" presStyleLbl="alignNode1" presStyleIdx="7" presStyleCnt="9"/>
      <dgm:spPr/>
    </dgm:pt>
    <dgm:pt modelId="{F60C57FD-6303-4D43-ABB8-EC45B70842EA}" type="pres">
      <dgm:prSet presAssocID="{24DDF88F-9A72-4382-BB0D-975249B0FEDF}" presName="sibTrans" presStyleCnt="0"/>
      <dgm:spPr/>
    </dgm:pt>
    <dgm:pt modelId="{34F716BB-A177-4435-91CC-3132F9BD24F1}" type="pres">
      <dgm:prSet presAssocID="{24DDF88F-9A72-4382-BB0D-975249B0FEDF}" presName="space" presStyleCnt="0"/>
      <dgm:spPr/>
    </dgm:pt>
    <dgm:pt modelId="{FA7CE43A-7B0E-40E8-8247-2A88F4F90BFB}" type="pres">
      <dgm:prSet presAssocID="{F48D50B2-ABD7-4C56-ACD7-DE8CAAEADD18}" presName="composite" presStyleCnt="0"/>
      <dgm:spPr/>
    </dgm:pt>
    <dgm:pt modelId="{BFA3AE93-ED3D-4D7B-9C3A-6C5C88B2C67C}" type="pres">
      <dgm:prSet presAssocID="{F48D50B2-ABD7-4C56-ACD7-DE8CAAEADD18}" presName="LShape" presStyleLbl="alignNode1" presStyleIdx="8" presStyleCnt="9"/>
      <dgm:spPr/>
    </dgm:pt>
    <dgm:pt modelId="{631E93F6-C6FD-4E80-BD2E-D7A542E57E63}" type="pres">
      <dgm:prSet presAssocID="{F48D50B2-ABD7-4C56-ACD7-DE8CAAEADD18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D63B00F-DA4B-4D98-A15E-7525C70AF363}" type="presOf" srcId="{566423D1-E5E9-4A91-A703-928F51879DCF}" destId="{95E3D830-828B-430A-8E5F-495896FAAD37}" srcOrd="0" destOrd="0" presId="urn:microsoft.com/office/officeart/2009/3/layout/StepUpProcess"/>
    <dgm:cxn modelId="{A510FC2B-B6AB-4CA6-B403-14935A89113F}" type="presOf" srcId="{F48D50B2-ABD7-4C56-ACD7-DE8CAAEADD18}" destId="{631E93F6-C6FD-4E80-BD2E-D7A542E57E63}" srcOrd="0" destOrd="0" presId="urn:microsoft.com/office/officeart/2009/3/layout/StepUpProcess"/>
    <dgm:cxn modelId="{3CBC0E36-F31F-4708-9799-FC18173A3956}" srcId="{9FFC4D5D-F0A4-4E44-9DC4-08A70E0699B0}" destId="{565EEC4D-7880-452E-AAAB-9105DC4EF1A1}" srcOrd="2" destOrd="0" parTransId="{F0D03CFF-3A17-4C1C-BE1C-D6876BEB9744}" sibTransId="{DC525943-11F5-437D-ACE3-4B667DE2C5A9}"/>
    <dgm:cxn modelId="{4EFB8661-CE82-4466-9878-82231CE65E2F}" type="presOf" srcId="{28EF8B38-304D-40E1-80E7-F1BEF51454EC}" destId="{760CBBB7-51AF-427D-A88D-3E89D1BCBC5F}" srcOrd="0" destOrd="0" presId="urn:microsoft.com/office/officeart/2009/3/layout/StepUpProcess"/>
    <dgm:cxn modelId="{88C21067-59CA-4AF9-B3F1-4D7822D7DF4B}" type="presOf" srcId="{784AFDF9-133D-4798-A2A1-164C25746613}" destId="{E815ACA4-F194-4FCF-849E-E455A7AA6D9D}" srcOrd="0" destOrd="0" presId="urn:microsoft.com/office/officeart/2009/3/layout/StepUpProcess"/>
    <dgm:cxn modelId="{86895768-8826-4A24-93C2-D9D965ED0FAB}" srcId="{9FFC4D5D-F0A4-4E44-9DC4-08A70E0699B0}" destId="{F48D50B2-ABD7-4C56-ACD7-DE8CAAEADD18}" srcOrd="4" destOrd="0" parTransId="{2730AA45-25A9-4E89-91E0-583979CA5329}" sibTransId="{54325386-4B78-410A-A958-659DCE4D87C6}"/>
    <dgm:cxn modelId="{5106DC55-6EF9-4FAA-83CF-FEECFBF071A2}" srcId="{9FFC4D5D-F0A4-4E44-9DC4-08A70E0699B0}" destId="{28EF8B38-304D-40E1-80E7-F1BEF51454EC}" srcOrd="3" destOrd="0" parTransId="{6E5F36ED-036B-43ED-8328-065981387D85}" sibTransId="{24DDF88F-9A72-4382-BB0D-975249B0FEDF}"/>
    <dgm:cxn modelId="{00CB1686-DC88-4019-8DBB-724AE06E1D19}" type="presOf" srcId="{565EEC4D-7880-452E-AAAB-9105DC4EF1A1}" destId="{3FF238A0-771D-43BF-9C4A-5173D7C1BE0E}" srcOrd="0" destOrd="0" presId="urn:microsoft.com/office/officeart/2009/3/layout/StepUpProcess"/>
    <dgm:cxn modelId="{20E646A5-1730-4B1E-8F8D-46070607E3D5}" srcId="{9FFC4D5D-F0A4-4E44-9DC4-08A70E0699B0}" destId="{566423D1-E5E9-4A91-A703-928F51879DCF}" srcOrd="0" destOrd="0" parTransId="{D653DBDF-37C7-4E8D-93ED-FDE47B890063}" sibTransId="{5BF6B61D-E346-47D6-A018-29BFA1BC283C}"/>
    <dgm:cxn modelId="{5C891EC4-78B2-4303-BF10-189A0353429E}" type="presOf" srcId="{9FFC4D5D-F0A4-4E44-9DC4-08A70E0699B0}" destId="{05E5836C-42FD-4203-9E30-87C7D357161E}" srcOrd="0" destOrd="0" presId="urn:microsoft.com/office/officeart/2009/3/layout/StepUpProcess"/>
    <dgm:cxn modelId="{9AA50FE0-0F61-4E8E-B189-5D1463254D88}" srcId="{9FFC4D5D-F0A4-4E44-9DC4-08A70E0699B0}" destId="{784AFDF9-133D-4798-A2A1-164C25746613}" srcOrd="1" destOrd="0" parTransId="{6BC8649F-2763-42D5-9273-AEAD59F6EC19}" sibTransId="{C2F5CDA6-C8E3-4450-AB70-87FAA8034878}"/>
    <dgm:cxn modelId="{F6C4D417-E818-4214-8DF3-49AC11277B64}" type="presParOf" srcId="{05E5836C-42FD-4203-9E30-87C7D357161E}" destId="{1A6C7DE5-7856-4F32-B0FA-C1D0A040D774}" srcOrd="0" destOrd="0" presId="urn:microsoft.com/office/officeart/2009/3/layout/StepUpProcess"/>
    <dgm:cxn modelId="{28F77471-0B18-44FE-B6A7-FD7B6B304290}" type="presParOf" srcId="{1A6C7DE5-7856-4F32-B0FA-C1D0A040D774}" destId="{C19F55B3-420E-4C7C-BEDC-FE2AB8D5BFCF}" srcOrd="0" destOrd="0" presId="urn:microsoft.com/office/officeart/2009/3/layout/StepUpProcess"/>
    <dgm:cxn modelId="{A93BE3E2-085F-4F13-B0AC-D784F14EDD6C}" type="presParOf" srcId="{1A6C7DE5-7856-4F32-B0FA-C1D0A040D774}" destId="{95E3D830-828B-430A-8E5F-495896FAAD37}" srcOrd="1" destOrd="0" presId="urn:microsoft.com/office/officeart/2009/3/layout/StepUpProcess"/>
    <dgm:cxn modelId="{D3981717-4A7B-469D-9D61-DA4F454AAF6B}" type="presParOf" srcId="{1A6C7DE5-7856-4F32-B0FA-C1D0A040D774}" destId="{A8076E14-94D5-4692-87B0-DDA5066A1C5B}" srcOrd="2" destOrd="0" presId="urn:microsoft.com/office/officeart/2009/3/layout/StepUpProcess"/>
    <dgm:cxn modelId="{4643C442-4B79-429D-912C-A5D63FFA80F4}" type="presParOf" srcId="{05E5836C-42FD-4203-9E30-87C7D357161E}" destId="{52A47498-3433-4B60-8B2B-28B2B5CDFD14}" srcOrd="1" destOrd="0" presId="urn:microsoft.com/office/officeart/2009/3/layout/StepUpProcess"/>
    <dgm:cxn modelId="{F4E23EA7-2222-4A0A-9702-6DEB88E75B91}" type="presParOf" srcId="{52A47498-3433-4B60-8B2B-28B2B5CDFD14}" destId="{D1ACE15C-B6E2-4B55-AACE-256872A349C8}" srcOrd="0" destOrd="0" presId="urn:microsoft.com/office/officeart/2009/3/layout/StepUpProcess"/>
    <dgm:cxn modelId="{F98281C2-8626-4FCB-9944-A94393F17952}" type="presParOf" srcId="{05E5836C-42FD-4203-9E30-87C7D357161E}" destId="{76D98D33-CF8D-4498-9E6B-881098589381}" srcOrd="2" destOrd="0" presId="urn:microsoft.com/office/officeart/2009/3/layout/StepUpProcess"/>
    <dgm:cxn modelId="{B026F119-918F-46D8-B483-0C2984850FE1}" type="presParOf" srcId="{76D98D33-CF8D-4498-9E6B-881098589381}" destId="{5623124E-09C1-4671-A5AE-E0D79B9E97DA}" srcOrd="0" destOrd="0" presId="urn:microsoft.com/office/officeart/2009/3/layout/StepUpProcess"/>
    <dgm:cxn modelId="{8ED28917-CF6B-4EB4-8667-05E4E51E2A4B}" type="presParOf" srcId="{76D98D33-CF8D-4498-9E6B-881098589381}" destId="{E815ACA4-F194-4FCF-849E-E455A7AA6D9D}" srcOrd="1" destOrd="0" presId="urn:microsoft.com/office/officeart/2009/3/layout/StepUpProcess"/>
    <dgm:cxn modelId="{8B87B0E3-5392-46CD-A2A7-0040B0B4290A}" type="presParOf" srcId="{76D98D33-CF8D-4498-9E6B-881098589381}" destId="{B446CF6A-6C26-48DC-9616-D1ED8637F29F}" srcOrd="2" destOrd="0" presId="urn:microsoft.com/office/officeart/2009/3/layout/StepUpProcess"/>
    <dgm:cxn modelId="{5C20C265-CD04-4ECB-A575-172A7F8EA594}" type="presParOf" srcId="{05E5836C-42FD-4203-9E30-87C7D357161E}" destId="{E9F7EAF5-AE0A-4276-AFD5-B1381453D430}" srcOrd="3" destOrd="0" presId="urn:microsoft.com/office/officeart/2009/3/layout/StepUpProcess"/>
    <dgm:cxn modelId="{67F2AE40-28C0-4900-AB3B-D20F7B995775}" type="presParOf" srcId="{E9F7EAF5-AE0A-4276-AFD5-B1381453D430}" destId="{D1B73EA0-529D-453F-861B-34AA6434D446}" srcOrd="0" destOrd="0" presId="urn:microsoft.com/office/officeart/2009/3/layout/StepUpProcess"/>
    <dgm:cxn modelId="{A605C5F8-FDCD-4E01-B56E-78F4B04DFCB5}" type="presParOf" srcId="{05E5836C-42FD-4203-9E30-87C7D357161E}" destId="{5AE05814-7D11-4CAB-805B-BAC3C45C74E5}" srcOrd="4" destOrd="0" presId="urn:microsoft.com/office/officeart/2009/3/layout/StepUpProcess"/>
    <dgm:cxn modelId="{975724C8-12EE-48E6-9403-76E45658429F}" type="presParOf" srcId="{5AE05814-7D11-4CAB-805B-BAC3C45C74E5}" destId="{F26E4597-6793-4420-9D41-B0267E191D3A}" srcOrd="0" destOrd="0" presId="urn:microsoft.com/office/officeart/2009/3/layout/StepUpProcess"/>
    <dgm:cxn modelId="{6799392D-2C7A-42C0-9606-D3A8FBE77861}" type="presParOf" srcId="{5AE05814-7D11-4CAB-805B-BAC3C45C74E5}" destId="{3FF238A0-771D-43BF-9C4A-5173D7C1BE0E}" srcOrd="1" destOrd="0" presId="urn:microsoft.com/office/officeart/2009/3/layout/StepUpProcess"/>
    <dgm:cxn modelId="{1700DFA7-BC7B-4E0E-A5F3-55DE36889D08}" type="presParOf" srcId="{5AE05814-7D11-4CAB-805B-BAC3C45C74E5}" destId="{FED3C8B1-CD5C-4B5B-8BE3-651FB1DF7483}" srcOrd="2" destOrd="0" presId="urn:microsoft.com/office/officeart/2009/3/layout/StepUpProcess"/>
    <dgm:cxn modelId="{30AA5F67-40EF-4E35-9925-15340DB03943}" type="presParOf" srcId="{05E5836C-42FD-4203-9E30-87C7D357161E}" destId="{2B8C2374-2EE6-4248-915B-19A82EDCEF0B}" srcOrd="5" destOrd="0" presId="urn:microsoft.com/office/officeart/2009/3/layout/StepUpProcess"/>
    <dgm:cxn modelId="{B6F368A2-9701-4D28-BF60-27D8B768C74B}" type="presParOf" srcId="{2B8C2374-2EE6-4248-915B-19A82EDCEF0B}" destId="{0C8BC985-9491-4E51-812C-90BE1D4C2D30}" srcOrd="0" destOrd="0" presId="urn:microsoft.com/office/officeart/2009/3/layout/StepUpProcess"/>
    <dgm:cxn modelId="{F84DC582-3A47-4424-BA5B-3F75104C0451}" type="presParOf" srcId="{05E5836C-42FD-4203-9E30-87C7D357161E}" destId="{0E6316FC-2037-46FF-B1F8-70229CE139EB}" srcOrd="6" destOrd="0" presId="urn:microsoft.com/office/officeart/2009/3/layout/StepUpProcess"/>
    <dgm:cxn modelId="{608843C3-0941-4A1B-BD34-28127CF8D49C}" type="presParOf" srcId="{0E6316FC-2037-46FF-B1F8-70229CE139EB}" destId="{4A091F1C-CB4F-4575-880B-3A404CBD5604}" srcOrd="0" destOrd="0" presId="urn:microsoft.com/office/officeart/2009/3/layout/StepUpProcess"/>
    <dgm:cxn modelId="{AA87223B-8294-416A-B9E1-F93E1E3B9DBC}" type="presParOf" srcId="{0E6316FC-2037-46FF-B1F8-70229CE139EB}" destId="{760CBBB7-51AF-427D-A88D-3E89D1BCBC5F}" srcOrd="1" destOrd="0" presId="urn:microsoft.com/office/officeart/2009/3/layout/StepUpProcess"/>
    <dgm:cxn modelId="{C0DA7512-0909-4870-8D08-F7C7CD6718F9}" type="presParOf" srcId="{0E6316FC-2037-46FF-B1F8-70229CE139EB}" destId="{630E814F-63A3-49FB-BF77-1751029EA14C}" srcOrd="2" destOrd="0" presId="urn:microsoft.com/office/officeart/2009/3/layout/StepUpProcess"/>
    <dgm:cxn modelId="{589F1084-CCA9-4F9A-9EBD-33C7113F2F55}" type="presParOf" srcId="{05E5836C-42FD-4203-9E30-87C7D357161E}" destId="{F60C57FD-6303-4D43-ABB8-EC45B70842EA}" srcOrd="7" destOrd="0" presId="urn:microsoft.com/office/officeart/2009/3/layout/StepUpProcess"/>
    <dgm:cxn modelId="{A6BAF168-C2E1-4401-954A-D2DDC2C306B9}" type="presParOf" srcId="{F60C57FD-6303-4D43-ABB8-EC45B70842EA}" destId="{34F716BB-A177-4435-91CC-3132F9BD24F1}" srcOrd="0" destOrd="0" presId="urn:microsoft.com/office/officeart/2009/3/layout/StepUpProcess"/>
    <dgm:cxn modelId="{9C9FD0F5-AABC-473E-B4B8-CB8B5D0315DD}" type="presParOf" srcId="{05E5836C-42FD-4203-9E30-87C7D357161E}" destId="{FA7CE43A-7B0E-40E8-8247-2A88F4F90BFB}" srcOrd="8" destOrd="0" presId="urn:microsoft.com/office/officeart/2009/3/layout/StepUpProcess"/>
    <dgm:cxn modelId="{4ACF51BD-9F7C-422D-B285-A8013E720C24}" type="presParOf" srcId="{FA7CE43A-7B0E-40E8-8247-2A88F4F90BFB}" destId="{BFA3AE93-ED3D-4D7B-9C3A-6C5C88B2C67C}" srcOrd="0" destOrd="0" presId="urn:microsoft.com/office/officeart/2009/3/layout/StepUpProcess"/>
    <dgm:cxn modelId="{448B1537-9857-47D8-ACA7-1334CA79A09C}" type="presParOf" srcId="{FA7CE43A-7B0E-40E8-8247-2A88F4F90BFB}" destId="{631E93F6-C6FD-4E80-BD2E-D7A542E57E6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B18F90D-FAF6-466D-91C0-F63BE96749D5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168F7302-EC64-4955-B3E1-3A2FEEDAF524}">
      <dgm:prSet phldrT="[Texte]" phldr="0"/>
      <dgm:spPr/>
      <dgm:t>
        <a:bodyPr/>
        <a:lstStyle/>
        <a:p>
          <a:pPr rtl="0"/>
          <a:r>
            <a:rPr lang="fr-FR">
              <a:latin typeface="Montserrat ExtraBold"/>
            </a:rPr>
            <a:t> Construction</a:t>
          </a:r>
          <a:endParaRPr lang="fr-FR"/>
        </a:p>
      </dgm:t>
    </dgm:pt>
    <dgm:pt modelId="{298E809A-34CE-4A98-8497-172D8CEDB036}" type="parTrans" cxnId="{10537EA2-1E04-47E9-B131-AD99CC537E73}">
      <dgm:prSet/>
      <dgm:spPr/>
    </dgm:pt>
    <dgm:pt modelId="{9851DD01-F6C6-46FE-9494-26B3A7DD2A59}" type="sibTrans" cxnId="{10537EA2-1E04-47E9-B131-AD99CC537E73}">
      <dgm:prSet/>
      <dgm:spPr/>
    </dgm:pt>
    <dgm:pt modelId="{579D5F9E-9F36-45C6-ABC6-5D624732FC53}">
      <dgm:prSet phldrT="[Texte]" phldr="0"/>
      <dgm:spPr/>
      <dgm:t>
        <a:bodyPr/>
        <a:lstStyle/>
        <a:p>
          <a:pPr rtl="0"/>
          <a:r>
            <a:rPr lang="fr-FR">
              <a:latin typeface="Montserrat ExtraBold"/>
            </a:rPr>
            <a:t> Amélioration</a:t>
          </a:r>
          <a:endParaRPr lang="fr-FR"/>
        </a:p>
      </dgm:t>
    </dgm:pt>
    <dgm:pt modelId="{A6F5BB93-EBCE-4DE5-A570-A675939184F6}" type="parTrans" cxnId="{75EB18FD-0C74-4F9C-87D6-57C3D12A1504}">
      <dgm:prSet/>
      <dgm:spPr/>
    </dgm:pt>
    <dgm:pt modelId="{FE496D3C-A9E3-4F10-8E60-BDF0FB647C79}" type="sibTrans" cxnId="{75EB18FD-0C74-4F9C-87D6-57C3D12A1504}">
      <dgm:prSet/>
      <dgm:spPr/>
    </dgm:pt>
    <dgm:pt modelId="{60EE2192-8B00-41D0-950E-1049F41638F4}">
      <dgm:prSet phldrT="[Texte]" phldr="0"/>
      <dgm:spPr/>
      <dgm:t>
        <a:bodyPr/>
        <a:lstStyle/>
        <a:p>
          <a:pPr rtl="0"/>
          <a:r>
            <a:rPr lang="fr-FR">
              <a:latin typeface="Montserrat ExtraBold"/>
            </a:rPr>
            <a:t> Stabilisation</a:t>
          </a:r>
          <a:endParaRPr lang="fr-FR"/>
        </a:p>
      </dgm:t>
    </dgm:pt>
    <dgm:pt modelId="{F24F18F2-7FC5-4ED6-8439-686F1691C8BE}" type="parTrans" cxnId="{6C15EEDB-4F64-41C3-B3F4-3594C1472E7B}">
      <dgm:prSet/>
      <dgm:spPr/>
    </dgm:pt>
    <dgm:pt modelId="{11F30FF3-B12E-448A-9ACB-48EAE4C94FE6}" type="sibTrans" cxnId="{6C15EEDB-4F64-41C3-B3F4-3594C1472E7B}">
      <dgm:prSet/>
      <dgm:spPr/>
    </dgm:pt>
    <dgm:pt modelId="{69F62491-A85D-47CE-9FE9-AFBE92E0925F}" type="pres">
      <dgm:prSet presAssocID="{BB18F90D-FAF6-466D-91C0-F63BE96749D5}" presName="CompostProcess" presStyleCnt="0">
        <dgm:presLayoutVars>
          <dgm:dir/>
          <dgm:resizeHandles val="exact"/>
        </dgm:presLayoutVars>
      </dgm:prSet>
      <dgm:spPr/>
    </dgm:pt>
    <dgm:pt modelId="{BDE0A048-F0EF-4A60-9211-8E971E98BC85}" type="pres">
      <dgm:prSet presAssocID="{BB18F90D-FAF6-466D-91C0-F63BE96749D5}" presName="arrow" presStyleLbl="bgShp" presStyleIdx="0" presStyleCnt="1"/>
      <dgm:spPr/>
    </dgm:pt>
    <dgm:pt modelId="{7EC6C463-9890-43D8-8757-560CA69A0C3E}" type="pres">
      <dgm:prSet presAssocID="{BB18F90D-FAF6-466D-91C0-F63BE96749D5}" presName="linearProcess" presStyleCnt="0"/>
      <dgm:spPr/>
    </dgm:pt>
    <dgm:pt modelId="{A7F1619B-8C40-4BBC-91C8-2EBC8941EE7F}" type="pres">
      <dgm:prSet presAssocID="{168F7302-EC64-4955-B3E1-3A2FEEDAF524}" presName="textNode" presStyleLbl="node1" presStyleIdx="0" presStyleCnt="3">
        <dgm:presLayoutVars>
          <dgm:bulletEnabled val="1"/>
        </dgm:presLayoutVars>
      </dgm:prSet>
      <dgm:spPr/>
    </dgm:pt>
    <dgm:pt modelId="{0A7D4329-C6AF-42C9-AF6C-E8653AF0111D}" type="pres">
      <dgm:prSet presAssocID="{9851DD01-F6C6-46FE-9494-26B3A7DD2A59}" presName="sibTrans" presStyleCnt="0"/>
      <dgm:spPr/>
    </dgm:pt>
    <dgm:pt modelId="{C3F9725A-E46A-40F0-B941-CCEFE052958D}" type="pres">
      <dgm:prSet presAssocID="{579D5F9E-9F36-45C6-ABC6-5D624732FC53}" presName="textNode" presStyleLbl="node1" presStyleIdx="1" presStyleCnt="3">
        <dgm:presLayoutVars>
          <dgm:bulletEnabled val="1"/>
        </dgm:presLayoutVars>
      </dgm:prSet>
      <dgm:spPr/>
    </dgm:pt>
    <dgm:pt modelId="{50EEC430-0FCF-43B2-B8BF-72CCC6D802E0}" type="pres">
      <dgm:prSet presAssocID="{FE496D3C-A9E3-4F10-8E60-BDF0FB647C79}" presName="sibTrans" presStyleCnt="0"/>
      <dgm:spPr/>
    </dgm:pt>
    <dgm:pt modelId="{5594CB30-30AB-4415-8CD4-8ED5194E42F8}" type="pres">
      <dgm:prSet presAssocID="{60EE2192-8B00-41D0-950E-1049F41638F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7DDED14A-8430-4F78-B71B-F1755DD539FA}" type="presOf" srcId="{BB18F90D-FAF6-466D-91C0-F63BE96749D5}" destId="{69F62491-A85D-47CE-9FE9-AFBE92E0925F}" srcOrd="0" destOrd="0" presId="urn:microsoft.com/office/officeart/2005/8/layout/hProcess9"/>
    <dgm:cxn modelId="{14FCF39B-C628-437F-901D-AB4401ABACD6}" type="presOf" srcId="{579D5F9E-9F36-45C6-ABC6-5D624732FC53}" destId="{C3F9725A-E46A-40F0-B941-CCEFE052958D}" srcOrd="0" destOrd="0" presId="urn:microsoft.com/office/officeart/2005/8/layout/hProcess9"/>
    <dgm:cxn modelId="{10537EA2-1E04-47E9-B131-AD99CC537E73}" srcId="{BB18F90D-FAF6-466D-91C0-F63BE96749D5}" destId="{168F7302-EC64-4955-B3E1-3A2FEEDAF524}" srcOrd="0" destOrd="0" parTransId="{298E809A-34CE-4A98-8497-172D8CEDB036}" sibTransId="{9851DD01-F6C6-46FE-9494-26B3A7DD2A59}"/>
    <dgm:cxn modelId="{467FE7A9-6F5D-4F59-9C0F-B63F72456383}" type="presOf" srcId="{168F7302-EC64-4955-B3E1-3A2FEEDAF524}" destId="{A7F1619B-8C40-4BBC-91C8-2EBC8941EE7F}" srcOrd="0" destOrd="0" presId="urn:microsoft.com/office/officeart/2005/8/layout/hProcess9"/>
    <dgm:cxn modelId="{6C15EEDB-4F64-41C3-B3F4-3594C1472E7B}" srcId="{BB18F90D-FAF6-466D-91C0-F63BE96749D5}" destId="{60EE2192-8B00-41D0-950E-1049F41638F4}" srcOrd="2" destOrd="0" parTransId="{F24F18F2-7FC5-4ED6-8439-686F1691C8BE}" sibTransId="{11F30FF3-B12E-448A-9ACB-48EAE4C94FE6}"/>
    <dgm:cxn modelId="{75EB18FD-0C74-4F9C-87D6-57C3D12A1504}" srcId="{BB18F90D-FAF6-466D-91C0-F63BE96749D5}" destId="{579D5F9E-9F36-45C6-ABC6-5D624732FC53}" srcOrd="1" destOrd="0" parTransId="{A6F5BB93-EBCE-4DE5-A570-A675939184F6}" sibTransId="{FE496D3C-A9E3-4F10-8E60-BDF0FB647C79}"/>
    <dgm:cxn modelId="{95AAA9FF-6D03-4B44-9B94-3387E6CACD34}" type="presOf" srcId="{60EE2192-8B00-41D0-950E-1049F41638F4}" destId="{5594CB30-30AB-4415-8CD4-8ED5194E42F8}" srcOrd="0" destOrd="0" presId="urn:microsoft.com/office/officeart/2005/8/layout/hProcess9"/>
    <dgm:cxn modelId="{36CBEF27-AAEF-428E-BFAF-EC8B1FA78A3B}" type="presParOf" srcId="{69F62491-A85D-47CE-9FE9-AFBE92E0925F}" destId="{BDE0A048-F0EF-4A60-9211-8E971E98BC85}" srcOrd="0" destOrd="0" presId="urn:microsoft.com/office/officeart/2005/8/layout/hProcess9"/>
    <dgm:cxn modelId="{41FA48CD-18E2-4AB0-883F-EC967EAEE52F}" type="presParOf" srcId="{69F62491-A85D-47CE-9FE9-AFBE92E0925F}" destId="{7EC6C463-9890-43D8-8757-560CA69A0C3E}" srcOrd="1" destOrd="0" presId="urn:microsoft.com/office/officeart/2005/8/layout/hProcess9"/>
    <dgm:cxn modelId="{7CE3A797-F82A-4CE0-B98F-03C834C9A2E1}" type="presParOf" srcId="{7EC6C463-9890-43D8-8757-560CA69A0C3E}" destId="{A7F1619B-8C40-4BBC-91C8-2EBC8941EE7F}" srcOrd="0" destOrd="0" presId="urn:microsoft.com/office/officeart/2005/8/layout/hProcess9"/>
    <dgm:cxn modelId="{A7E4EC48-AAE0-4D43-80B7-81776B811D4A}" type="presParOf" srcId="{7EC6C463-9890-43D8-8757-560CA69A0C3E}" destId="{0A7D4329-C6AF-42C9-AF6C-E8653AF0111D}" srcOrd="1" destOrd="0" presId="urn:microsoft.com/office/officeart/2005/8/layout/hProcess9"/>
    <dgm:cxn modelId="{72E17762-B062-4F1D-8AF4-A9C59B8C1CCA}" type="presParOf" srcId="{7EC6C463-9890-43D8-8757-560CA69A0C3E}" destId="{C3F9725A-E46A-40F0-B941-CCEFE052958D}" srcOrd="2" destOrd="0" presId="urn:microsoft.com/office/officeart/2005/8/layout/hProcess9"/>
    <dgm:cxn modelId="{8574779B-A082-4374-8A87-F8012DDE520A}" type="presParOf" srcId="{7EC6C463-9890-43D8-8757-560CA69A0C3E}" destId="{50EEC430-0FCF-43B2-B8BF-72CCC6D802E0}" srcOrd="3" destOrd="0" presId="urn:microsoft.com/office/officeart/2005/8/layout/hProcess9"/>
    <dgm:cxn modelId="{DED629E5-373C-496D-AAEC-8AFABAF5CE38}" type="presParOf" srcId="{7EC6C463-9890-43D8-8757-560CA69A0C3E}" destId="{5594CB30-30AB-4415-8CD4-8ED5194E42F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B18F90D-FAF6-466D-91C0-F63BE96749D5}" type="doc">
      <dgm:prSet loTypeId="urn:microsoft.com/office/officeart/2005/8/layout/hProcess9" loCatId="process" qsTypeId="urn:microsoft.com/office/officeart/2005/8/quickstyle/simple2" qsCatId="simple" csTypeId="urn:microsoft.com/office/officeart/2005/8/colors/colorful5" csCatId="colorful" phldr="1"/>
      <dgm:spPr/>
    </dgm:pt>
    <dgm:pt modelId="{168F7302-EC64-4955-B3E1-3A2FEEDAF524}">
      <dgm:prSet phldrT="[Texte]" phldr="0"/>
      <dgm:spPr/>
      <dgm:t>
        <a:bodyPr/>
        <a:lstStyle/>
        <a:p>
          <a:pPr rtl="0"/>
          <a:r>
            <a:rPr lang="fr-FR">
              <a:latin typeface="Montserrat ExtraBold"/>
            </a:rPr>
            <a:t> Construction</a:t>
          </a:r>
          <a:endParaRPr lang="fr-FR"/>
        </a:p>
      </dgm:t>
    </dgm:pt>
    <dgm:pt modelId="{298E809A-34CE-4A98-8497-172D8CEDB036}" type="parTrans" cxnId="{10537EA2-1E04-47E9-B131-AD99CC537E73}">
      <dgm:prSet/>
      <dgm:spPr/>
      <dgm:t>
        <a:bodyPr/>
        <a:lstStyle/>
        <a:p>
          <a:endParaRPr lang="en-US"/>
        </a:p>
      </dgm:t>
    </dgm:pt>
    <dgm:pt modelId="{9851DD01-F6C6-46FE-9494-26B3A7DD2A59}" type="sibTrans" cxnId="{10537EA2-1E04-47E9-B131-AD99CC537E73}">
      <dgm:prSet/>
      <dgm:spPr/>
      <dgm:t>
        <a:bodyPr/>
        <a:lstStyle/>
        <a:p>
          <a:endParaRPr lang="en-US"/>
        </a:p>
      </dgm:t>
    </dgm:pt>
    <dgm:pt modelId="{579D5F9E-9F36-45C6-ABC6-5D624732FC53}">
      <dgm:prSet phldrT="[Texte]" phldr="0"/>
      <dgm:spPr/>
      <dgm:t>
        <a:bodyPr/>
        <a:lstStyle/>
        <a:p>
          <a:pPr rtl="0"/>
          <a:r>
            <a:rPr lang="fr-FR">
              <a:latin typeface="Montserrat ExtraBold"/>
            </a:rPr>
            <a:t> Amélioration</a:t>
          </a:r>
          <a:endParaRPr lang="fr-FR"/>
        </a:p>
      </dgm:t>
    </dgm:pt>
    <dgm:pt modelId="{A6F5BB93-EBCE-4DE5-A570-A675939184F6}" type="parTrans" cxnId="{75EB18FD-0C74-4F9C-87D6-57C3D12A1504}">
      <dgm:prSet/>
      <dgm:spPr/>
      <dgm:t>
        <a:bodyPr/>
        <a:lstStyle/>
        <a:p>
          <a:endParaRPr lang="en-US"/>
        </a:p>
      </dgm:t>
    </dgm:pt>
    <dgm:pt modelId="{FE496D3C-A9E3-4F10-8E60-BDF0FB647C79}" type="sibTrans" cxnId="{75EB18FD-0C74-4F9C-87D6-57C3D12A1504}">
      <dgm:prSet/>
      <dgm:spPr/>
      <dgm:t>
        <a:bodyPr/>
        <a:lstStyle/>
        <a:p>
          <a:endParaRPr lang="en-US"/>
        </a:p>
      </dgm:t>
    </dgm:pt>
    <dgm:pt modelId="{60EE2192-8B00-41D0-950E-1049F41638F4}">
      <dgm:prSet phldrT="[Texte]" phldr="0"/>
      <dgm:spPr/>
      <dgm:t>
        <a:bodyPr/>
        <a:lstStyle/>
        <a:p>
          <a:pPr rtl="0"/>
          <a:r>
            <a:rPr lang="fr-FR">
              <a:latin typeface="Montserrat ExtraBold"/>
            </a:rPr>
            <a:t> Stabilisation</a:t>
          </a:r>
          <a:endParaRPr lang="fr-FR"/>
        </a:p>
      </dgm:t>
    </dgm:pt>
    <dgm:pt modelId="{F24F18F2-7FC5-4ED6-8439-686F1691C8BE}" type="parTrans" cxnId="{6C15EEDB-4F64-41C3-B3F4-3594C1472E7B}">
      <dgm:prSet/>
      <dgm:spPr/>
      <dgm:t>
        <a:bodyPr/>
        <a:lstStyle/>
        <a:p>
          <a:endParaRPr lang="en-US"/>
        </a:p>
      </dgm:t>
    </dgm:pt>
    <dgm:pt modelId="{11F30FF3-B12E-448A-9ACB-48EAE4C94FE6}" type="sibTrans" cxnId="{6C15EEDB-4F64-41C3-B3F4-3594C1472E7B}">
      <dgm:prSet/>
      <dgm:spPr/>
      <dgm:t>
        <a:bodyPr/>
        <a:lstStyle/>
        <a:p>
          <a:endParaRPr lang="en-US"/>
        </a:p>
      </dgm:t>
    </dgm:pt>
    <dgm:pt modelId="{69F62491-A85D-47CE-9FE9-AFBE92E0925F}" type="pres">
      <dgm:prSet presAssocID="{BB18F90D-FAF6-466D-91C0-F63BE96749D5}" presName="CompostProcess" presStyleCnt="0">
        <dgm:presLayoutVars>
          <dgm:dir/>
          <dgm:resizeHandles val="exact"/>
        </dgm:presLayoutVars>
      </dgm:prSet>
      <dgm:spPr/>
    </dgm:pt>
    <dgm:pt modelId="{BDE0A048-F0EF-4A60-9211-8E971E98BC85}" type="pres">
      <dgm:prSet presAssocID="{BB18F90D-FAF6-466D-91C0-F63BE96749D5}" presName="arrow" presStyleLbl="bgShp" presStyleIdx="0" presStyleCnt="1"/>
      <dgm:spPr/>
    </dgm:pt>
    <dgm:pt modelId="{7EC6C463-9890-43D8-8757-560CA69A0C3E}" type="pres">
      <dgm:prSet presAssocID="{BB18F90D-FAF6-466D-91C0-F63BE96749D5}" presName="linearProcess" presStyleCnt="0"/>
      <dgm:spPr/>
    </dgm:pt>
    <dgm:pt modelId="{A7F1619B-8C40-4BBC-91C8-2EBC8941EE7F}" type="pres">
      <dgm:prSet presAssocID="{168F7302-EC64-4955-B3E1-3A2FEEDAF524}" presName="textNode" presStyleLbl="node1" presStyleIdx="0" presStyleCnt="3">
        <dgm:presLayoutVars>
          <dgm:bulletEnabled val="1"/>
        </dgm:presLayoutVars>
      </dgm:prSet>
      <dgm:spPr/>
    </dgm:pt>
    <dgm:pt modelId="{0A7D4329-C6AF-42C9-AF6C-E8653AF0111D}" type="pres">
      <dgm:prSet presAssocID="{9851DD01-F6C6-46FE-9494-26B3A7DD2A59}" presName="sibTrans" presStyleCnt="0"/>
      <dgm:spPr/>
    </dgm:pt>
    <dgm:pt modelId="{C3F9725A-E46A-40F0-B941-CCEFE052958D}" type="pres">
      <dgm:prSet presAssocID="{579D5F9E-9F36-45C6-ABC6-5D624732FC53}" presName="textNode" presStyleLbl="node1" presStyleIdx="1" presStyleCnt="3">
        <dgm:presLayoutVars>
          <dgm:bulletEnabled val="1"/>
        </dgm:presLayoutVars>
      </dgm:prSet>
      <dgm:spPr/>
    </dgm:pt>
    <dgm:pt modelId="{50EEC430-0FCF-43B2-B8BF-72CCC6D802E0}" type="pres">
      <dgm:prSet presAssocID="{FE496D3C-A9E3-4F10-8E60-BDF0FB647C79}" presName="sibTrans" presStyleCnt="0"/>
      <dgm:spPr/>
    </dgm:pt>
    <dgm:pt modelId="{5594CB30-30AB-4415-8CD4-8ED5194E42F8}" type="pres">
      <dgm:prSet presAssocID="{60EE2192-8B00-41D0-950E-1049F41638F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7DDED14A-8430-4F78-B71B-F1755DD539FA}" type="presOf" srcId="{BB18F90D-FAF6-466D-91C0-F63BE96749D5}" destId="{69F62491-A85D-47CE-9FE9-AFBE92E0925F}" srcOrd="0" destOrd="0" presId="urn:microsoft.com/office/officeart/2005/8/layout/hProcess9"/>
    <dgm:cxn modelId="{14FCF39B-C628-437F-901D-AB4401ABACD6}" type="presOf" srcId="{579D5F9E-9F36-45C6-ABC6-5D624732FC53}" destId="{C3F9725A-E46A-40F0-B941-CCEFE052958D}" srcOrd="0" destOrd="0" presId="urn:microsoft.com/office/officeart/2005/8/layout/hProcess9"/>
    <dgm:cxn modelId="{10537EA2-1E04-47E9-B131-AD99CC537E73}" srcId="{BB18F90D-FAF6-466D-91C0-F63BE96749D5}" destId="{168F7302-EC64-4955-B3E1-3A2FEEDAF524}" srcOrd="0" destOrd="0" parTransId="{298E809A-34CE-4A98-8497-172D8CEDB036}" sibTransId="{9851DD01-F6C6-46FE-9494-26B3A7DD2A59}"/>
    <dgm:cxn modelId="{467FE7A9-6F5D-4F59-9C0F-B63F72456383}" type="presOf" srcId="{168F7302-EC64-4955-B3E1-3A2FEEDAF524}" destId="{A7F1619B-8C40-4BBC-91C8-2EBC8941EE7F}" srcOrd="0" destOrd="0" presId="urn:microsoft.com/office/officeart/2005/8/layout/hProcess9"/>
    <dgm:cxn modelId="{6C15EEDB-4F64-41C3-B3F4-3594C1472E7B}" srcId="{BB18F90D-FAF6-466D-91C0-F63BE96749D5}" destId="{60EE2192-8B00-41D0-950E-1049F41638F4}" srcOrd="2" destOrd="0" parTransId="{F24F18F2-7FC5-4ED6-8439-686F1691C8BE}" sibTransId="{11F30FF3-B12E-448A-9ACB-48EAE4C94FE6}"/>
    <dgm:cxn modelId="{75EB18FD-0C74-4F9C-87D6-57C3D12A1504}" srcId="{BB18F90D-FAF6-466D-91C0-F63BE96749D5}" destId="{579D5F9E-9F36-45C6-ABC6-5D624732FC53}" srcOrd="1" destOrd="0" parTransId="{A6F5BB93-EBCE-4DE5-A570-A675939184F6}" sibTransId="{FE496D3C-A9E3-4F10-8E60-BDF0FB647C79}"/>
    <dgm:cxn modelId="{95AAA9FF-6D03-4B44-9B94-3387E6CACD34}" type="presOf" srcId="{60EE2192-8B00-41D0-950E-1049F41638F4}" destId="{5594CB30-30AB-4415-8CD4-8ED5194E42F8}" srcOrd="0" destOrd="0" presId="urn:microsoft.com/office/officeart/2005/8/layout/hProcess9"/>
    <dgm:cxn modelId="{36CBEF27-AAEF-428E-BFAF-EC8B1FA78A3B}" type="presParOf" srcId="{69F62491-A85D-47CE-9FE9-AFBE92E0925F}" destId="{BDE0A048-F0EF-4A60-9211-8E971E98BC85}" srcOrd="0" destOrd="0" presId="urn:microsoft.com/office/officeart/2005/8/layout/hProcess9"/>
    <dgm:cxn modelId="{41FA48CD-18E2-4AB0-883F-EC967EAEE52F}" type="presParOf" srcId="{69F62491-A85D-47CE-9FE9-AFBE92E0925F}" destId="{7EC6C463-9890-43D8-8757-560CA69A0C3E}" srcOrd="1" destOrd="0" presId="urn:microsoft.com/office/officeart/2005/8/layout/hProcess9"/>
    <dgm:cxn modelId="{7CE3A797-F82A-4CE0-B98F-03C834C9A2E1}" type="presParOf" srcId="{7EC6C463-9890-43D8-8757-560CA69A0C3E}" destId="{A7F1619B-8C40-4BBC-91C8-2EBC8941EE7F}" srcOrd="0" destOrd="0" presId="urn:microsoft.com/office/officeart/2005/8/layout/hProcess9"/>
    <dgm:cxn modelId="{A7E4EC48-AAE0-4D43-80B7-81776B811D4A}" type="presParOf" srcId="{7EC6C463-9890-43D8-8757-560CA69A0C3E}" destId="{0A7D4329-C6AF-42C9-AF6C-E8653AF0111D}" srcOrd="1" destOrd="0" presId="urn:microsoft.com/office/officeart/2005/8/layout/hProcess9"/>
    <dgm:cxn modelId="{72E17762-B062-4F1D-8AF4-A9C59B8C1CCA}" type="presParOf" srcId="{7EC6C463-9890-43D8-8757-560CA69A0C3E}" destId="{C3F9725A-E46A-40F0-B941-CCEFE052958D}" srcOrd="2" destOrd="0" presId="urn:microsoft.com/office/officeart/2005/8/layout/hProcess9"/>
    <dgm:cxn modelId="{8574779B-A082-4374-8A87-F8012DDE520A}" type="presParOf" srcId="{7EC6C463-9890-43D8-8757-560CA69A0C3E}" destId="{50EEC430-0FCF-43B2-B8BF-72CCC6D802E0}" srcOrd="3" destOrd="0" presId="urn:microsoft.com/office/officeart/2005/8/layout/hProcess9"/>
    <dgm:cxn modelId="{DED629E5-373C-496D-AAEC-8AFABAF5CE38}" type="presParOf" srcId="{7EC6C463-9890-43D8-8757-560CA69A0C3E}" destId="{5594CB30-30AB-4415-8CD4-8ED5194E42F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2FD0F72-82A6-4AA1-9BFF-D38C1750EA8F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5" csCatId="colorful" phldr="1"/>
      <dgm:spPr/>
    </dgm:pt>
    <dgm:pt modelId="{A45AFD5A-E097-4FEA-BF7C-3A4D22B8C3C2}">
      <dgm:prSet phldrT="[Texte]" custT="1"/>
      <dgm:spPr/>
      <dgm:t>
        <a:bodyPr/>
        <a:lstStyle/>
        <a:p>
          <a:r>
            <a:rPr lang="fr-FR" sz="1000"/>
            <a:t>Process &amp; Documentation</a:t>
          </a:r>
        </a:p>
      </dgm:t>
    </dgm:pt>
    <dgm:pt modelId="{88DF4EB4-E2A4-4A43-A744-003677E4E189}" type="parTrans" cxnId="{30E8B532-E99F-4F35-A93B-7B355E28D582}">
      <dgm:prSet/>
      <dgm:spPr/>
      <dgm:t>
        <a:bodyPr/>
        <a:lstStyle/>
        <a:p>
          <a:endParaRPr lang="fr-FR" sz="1000"/>
        </a:p>
      </dgm:t>
    </dgm:pt>
    <dgm:pt modelId="{BEAF2716-4088-464F-B3A9-CE600D101BCB}" type="sibTrans" cxnId="{30E8B532-E99F-4F35-A93B-7B355E28D582}">
      <dgm:prSet/>
      <dgm:spPr/>
      <dgm:t>
        <a:bodyPr/>
        <a:lstStyle/>
        <a:p>
          <a:endParaRPr lang="fr-FR" sz="1000"/>
        </a:p>
      </dgm:t>
    </dgm:pt>
    <dgm:pt modelId="{F82D5BBC-E7E3-4D2B-BE93-267EC2AC2D00}">
      <dgm:prSet phldrT="[Texte]" custT="1"/>
      <dgm:spPr/>
      <dgm:t>
        <a:bodyPr/>
        <a:lstStyle/>
        <a:p>
          <a:r>
            <a:rPr lang="fr-FR" sz="1000" dirty="0"/>
            <a:t>Lint</a:t>
          </a:r>
        </a:p>
      </dgm:t>
    </dgm:pt>
    <dgm:pt modelId="{DEC04482-E74B-4B7D-A603-7F72EFCB7116}" type="parTrans" cxnId="{F356A213-4F4C-4E39-85B1-672C5C907885}">
      <dgm:prSet/>
      <dgm:spPr/>
      <dgm:t>
        <a:bodyPr/>
        <a:lstStyle/>
        <a:p>
          <a:endParaRPr lang="fr-FR" sz="1000"/>
        </a:p>
      </dgm:t>
    </dgm:pt>
    <dgm:pt modelId="{32E5126D-498B-4FCE-A67F-758421CA5F08}" type="sibTrans" cxnId="{F356A213-4F4C-4E39-85B1-672C5C907885}">
      <dgm:prSet/>
      <dgm:spPr/>
      <dgm:t>
        <a:bodyPr/>
        <a:lstStyle/>
        <a:p>
          <a:endParaRPr lang="fr-FR" sz="1000"/>
        </a:p>
      </dgm:t>
    </dgm:pt>
    <dgm:pt modelId="{C0D401D8-945E-40D3-9BD5-D09E1B3DBE75}">
      <dgm:prSet phldrT="[Texte]" custT="1"/>
      <dgm:spPr/>
      <dgm:t>
        <a:bodyPr/>
        <a:lstStyle/>
        <a:p>
          <a:r>
            <a:rPr lang="fr-FR" sz="1000" dirty="0"/>
            <a:t>Tests unitaires (html, </a:t>
          </a:r>
          <a:r>
            <a:rPr lang="fr-FR" sz="1000" dirty="0" err="1"/>
            <a:t>css</a:t>
          </a:r>
          <a:r>
            <a:rPr lang="fr-FR" sz="1000" dirty="0"/>
            <a:t>, w3c, a11y)</a:t>
          </a:r>
        </a:p>
      </dgm:t>
    </dgm:pt>
    <dgm:pt modelId="{9B7529DA-27F3-407E-81FF-9EFB552270D6}" type="parTrans" cxnId="{42A04572-811D-4298-9260-5BA0FDCD55CF}">
      <dgm:prSet/>
      <dgm:spPr/>
      <dgm:t>
        <a:bodyPr/>
        <a:lstStyle/>
        <a:p>
          <a:endParaRPr lang="fr-FR" sz="1000"/>
        </a:p>
      </dgm:t>
    </dgm:pt>
    <dgm:pt modelId="{06ED453A-70BD-4F25-B980-66ED7F1A6915}" type="sibTrans" cxnId="{42A04572-811D-4298-9260-5BA0FDCD55CF}">
      <dgm:prSet/>
      <dgm:spPr/>
      <dgm:t>
        <a:bodyPr/>
        <a:lstStyle/>
        <a:p>
          <a:endParaRPr lang="fr-FR" sz="1000"/>
        </a:p>
      </dgm:t>
    </dgm:pt>
    <dgm:pt modelId="{DABB9847-8BD9-4D46-B4C1-C30155209563}">
      <dgm:prSet phldrT="[Texte]" custT="1"/>
      <dgm:spPr/>
      <dgm:t>
        <a:bodyPr/>
        <a:lstStyle/>
        <a:p>
          <a:r>
            <a:rPr lang="fr-FR" sz="1000" dirty="0"/>
            <a:t>Revue de code</a:t>
          </a:r>
        </a:p>
      </dgm:t>
    </dgm:pt>
    <dgm:pt modelId="{88CBFCA9-450C-4537-AB91-F7556A17B89A}" type="parTrans" cxnId="{1A2D1BD1-56DA-4735-8C05-E75ACDD31971}">
      <dgm:prSet/>
      <dgm:spPr/>
      <dgm:t>
        <a:bodyPr/>
        <a:lstStyle/>
        <a:p>
          <a:endParaRPr lang="fr-FR" sz="1000"/>
        </a:p>
      </dgm:t>
    </dgm:pt>
    <dgm:pt modelId="{C01DD2AF-7BC9-40F0-BC4A-D2F70B2EFF0B}" type="sibTrans" cxnId="{1A2D1BD1-56DA-4735-8C05-E75ACDD31971}">
      <dgm:prSet/>
      <dgm:spPr/>
      <dgm:t>
        <a:bodyPr/>
        <a:lstStyle/>
        <a:p>
          <a:endParaRPr lang="fr-FR" sz="1000"/>
        </a:p>
      </dgm:t>
    </dgm:pt>
    <dgm:pt modelId="{B53E898C-4B36-4C91-8D01-8B459BB471B1}">
      <dgm:prSet phldrT="[Texte]" custT="1"/>
      <dgm:spPr/>
      <dgm:t>
        <a:bodyPr/>
        <a:lstStyle/>
        <a:p>
          <a:r>
            <a:rPr lang="fr-FR" sz="1000" dirty="0"/>
            <a:t>Jenkins &amp; Sonar</a:t>
          </a:r>
        </a:p>
      </dgm:t>
    </dgm:pt>
    <dgm:pt modelId="{68ECB7AA-E6A3-49AE-91B7-4E1D01FB2DC5}" type="parTrans" cxnId="{7FDCDD8C-6113-4311-8A95-C5D14E65E21B}">
      <dgm:prSet/>
      <dgm:spPr/>
      <dgm:t>
        <a:bodyPr/>
        <a:lstStyle/>
        <a:p>
          <a:endParaRPr lang="fr-FR" sz="1000"/>
        </a:p>
      </dgm:t>
    </dgm:pt>
    <dgm:pt modelId="{D6A1BF2F-F496-49F1-9C14-8FD80D32E3EB}" type="sibTrans" cxnId="{7FDCDD8C-6113-4311-8A95-C5D14E65E21B}">
      <dgm:prSet/>
      <dgm:spPr/>
      <dgm:t>
        <a:bodyPr/>
        <a:lstStyle/>
        <a:p>
          <a:endParaRPr lang="fr-FR" sz="1000"/>
        </a:p>
      </dgm:t>
    </dgm:pt>
    <dgm:pt modelId="{8073065A-1F83-4C64-99FC-E27C0B4B25A2}">
      <dgm:prSet phldrT="[Texte]" custT="1"/>
      <dgm:spPr/>
      <dgm:t>
        <a:bodyPr/>
        <a:lstStyle/>
        <a:p>
          <a:r>
            <a:rPr lang="fr-FR" sz="1000" dirty="0"/>
            <a:t>Projet Monkey (</a:t>
          </a:r>
          <a:r>
            <a:rPr lang="fr-FR" sz="1000" dirty="0" err="1"/>
            <a:t>npm</a:t>
          </a:r>
          <a:r>
            <a:rPr lang="fr-FR" sz="1000" dirty="0"/>
            <a:t> et tests visuels </a:t>
          </a:r>
          <a:r>
            <a:rPr lang="en-US" sz="1000" dirty="0"/>
            <a:t>puppeteer</a:t>
          </a:r>
          <a:r>
            <a:rPr lang="fr-FR" sz="1000" dirty="0"/>
            <a:t>)</a:t>
          </a:r>
        </a:p>
      </dgm:t>
    </dgm:pt>
    <dgm:pt modelId="{F8B05FB1-B5A1-4894-A4B5-E5C20888A7C8}" type="parTrans" cxnId="{7FCE6B64-A7FD-4254-BB1E-4820E14D4622}">
      <dgm:prSet/>
      <dgm:spPr/>
      <dgm:t>
        <a:bodyPr/>
        <a:lstStyle/>
        <a:p>
          <a:endParaRPr lang="fr-FR" sz="1000"/>
        </a:p>
      </dgm:t>
    </dgm:pt>
    <dgm:pt modelId="{782DC51F-67CE-4EB7-97DC-44DDD4799533}" type="sibTrans" cxnId="{7FCE6B64-A7FD-4254-BB1E-4820E14D4622}">
      <dgm:prSet/>
      <dgm:spPr/>
      <dgm:t>
        <a:bodyPr/>
        <a:lstStyle/>
        <a:p>
          <a:endParaRPr lang="fr-FR" sz="1000"/>
        </a:p>
      </dgm:t>
    </dgm:pt>
    <dgm:pt modelId="{B7762FE0-760E-4FDB-B31F-A7CB713072E9}">
      <dgm:prSet phldrT="[Texte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fr-FR" sz="1000"/>
            <a:t>Release</a:t>
          </a:r>
        </a:p>
      </dgm:t>
    </dgm:pt>
    <dgm:pt modelId="{978021A9-BF83-4015-B434-8B3AE777512F}" type="parTrans" cxnId="{975003BF-A562-489E-ACC3-0C47318FA5BC}">
      <dgm:prSet/>
      <dgm:spPr/>
      <dgm:t>
        <a:bodyPr/>
        <a:lstStyle/>
        <a:p>
          <a:endParaRPr lang="fr-FR" sz="1000"/>
        </a:p>
      </dgm:t>
    </dgm:pt>
    <dgm:pt modelId="{47AE46F6-15E6-41A1-8478-C1E1FC0B8551}" type="sibTrans" cxnId="{975003BF-A562-489E-ACC3-0C47318FA5BC}">
      <dgm:prSet/>
      <dgm:spPr/>
      <dgm:t>
        <a:bodyPr/>
        <a:lstStyle/>
        <a:p>
          <a:endParaRPr lang="fr-FR" sz="1000"/>
        </a:p>
      </dgm:t>
    </dgm:pt>
    <dgm:pt modelId="{1D5BF09E-4B95-4C7A-91AA-D40CBD2F077A}" type="pres">
      <dgm:prSet presAssocID="{12FD0F72-82A6-4AA1-9BFF-D38C1750EA8F}" presName="Name0" presStyleCnt="0">
        <dgm:presLayoutVars>
          <dgm:dir/>
          <dgm:animOne val="branch"/>
          <dgm:animLvl val="lvl"/>
        </dgm:presLayoutVars>
      </dgm:prSet>
      <dgm:spPr/>
    </dgm:pt>
    <dgm:pt modelId="{CEE4A9BD-CA0D-4AA9-BA6E-BC45D12F7DC6}" type="pres">
      <dgm:prSet presAssocID="{A45AFD5A-E097-4FEA-BF7C-3A4D22B8C3C2}" presName="chaos" presStyleCnt="0"/>
      <dgm:spPr/>
    </dgm:pt>
    <dgm:pt modelId="{F2F18716-877A-490C-A7F3-B25612DBF4BC}" type="pres">
      <dgm:prSet presAssocID="{A45AFD5A-E097-4FEA-BF7C-3A4D22B8C3C2}" presName="parTx1" presStyleLbl="revTx" presStyleIdx="0" presStyleCnt="6"/>
      <dgm:spPr/>
    </dgm:pt>
    <dgm:pt modelId="{50FC82E6-AF4F-4B78-935F-4D77ED0FBDF4}" type="pres">
      <dgm:prSet presAssocID="{A45AFD5A-E097-4FEA-BF7C-3A4D22B8C3C2}" presName="c1" presStyleLbl="node1" presStyleIdx="0" presStyleCnt="19"/>
      <dgm:spPr/>
    </dgm:pt>
    <dgm:pt modelId="{6A84E8B7-835F-48B8-BEC4-08AEF3D926CB}" type="pres">
      <dgm:prSet presAssocID="{A45AFD5A-E097-4FEA-BF7C-3A4D22B8C3C2}" presName="c2" presStyleLbl="node1" presStyleIdx="1" presStyleCnt="19"/>
      <dgm:spPr/>
    </dgm:pt>
    <dgm:pt modelId="{97E9DC4F-CB39-4594-BEDF-84FB398ED61B}" type="pres">
      <dgm:prSet presAssocID="{A45AFD5A-E097-4FEA-BF7C-3A4D22B8C3C2}" presName="c3" presStyleLbl="node1" presStyleIdx="2" presStyleCnt="19"/>
      <dgm:spPr/>
    </dgm:pt>
    <dgm:pt modelId="{87A69908-3AE4-4501-AD63-0883588278D2}" type="pres">
      <dgm:prSet presAssocID="{A45AFD5A-E097-4FEA-BF7C-3A4D22B8C3C2}" presName="c4" presStyleLbl="node1" presStyleIdx="3" presStyleCnt="19"/>
      <dgm:spPr/>
    </dgm:pt>
    <dgm:pt modelId="{68F1307C-E3AB-46BC-A116-077DB92C743B}" type="pres">
      <dgm:prSet presAssocID="{A45AFD5A-E097-4FEA-BF7C-3A4D22B8C3C2}" presName="c5" presStyleLbl="node1" presStyleIdx="4" presStyleCnt="19"/>
      <dgm:spPr/>
    </dgm:pt>
    <dgm:pt modelId="{600D0F1A-ADA8-4FA6-BDE1-678E172FB3DA}" type="pres">
      <dgm:prSet presAssocID="{A45AFD5A-E097-4FEA-BF7C-3A4D22B8C3C2}" presName="c6" presStyleLbl="node1" presStyleIdx="5" presStyleCnt="19"/>
      <dgm:spPr/>
    </dgm:pt>
    <dgm:pt modelId="{14B2B084-0336-4907-9E26-C989DB3150CA}" type="pres">
      <dgm:prSet presAssocID="{A45AFD5A-E097-4FEA-BF7C-3A4D22B8C3C2}" presName="c7" presStyleLbl="node1" presStyleIdx="6" presStyleCnt="19"/>
      <dgm:spPr/>
    </dgm:pt>
    <dgm:pt modelId="{3ECD82CE-0C7A-4D2C-A527-E7733E449928}" type="pres">
      <dgm:prSet presAssocID="{A45AFD5A-E097-4FEA-BF7C-3A4D22B8C3C2}" presName="c8" presStyleLbl="node1" presStyleIdx="7" presStyleCnt="19"/>
      <dgm:spPr/>
    </dgm:pt>
    <dgm:pt modelId="{F5C3D998-524A-4F12-AAFB-3390E2ACBD8A}" type="pres">
      <dgm:prSet presAssocID="{A45AFD5A-E097-4FEA-BF7C-3A4D22B8C3C2}" presName="c9" presStyleLbl="node1" presStyleIdx="8" presStyleCnt="19"/>
      <dgm:spPr/>
    </dgm:pt>
    <dgm:pt modelId="{3C350D08-D0FE-489A-9957-33F7C7C0F7ED}" type="pres">
      <dgm:prSet presAssocID="{A45AFD5A-E097-4FEA-BF7C-3A4D22B8C3C2}" presName="c10" presStyleLbl="node1" presStyleIdx="9" presStyleCnt="19"/>
      <dgm:spPr/>
    </dgm:pt>
    <dgm:pt modelId="{C29847A1-F14F-4AFC-97E9-4CEC789D2DBC}" type="pres">
      <dgm:prSet presAssocID="{A45AFD5A-E097-4FEA-BF7C-3A4D22B8C3C2}" presName="c11" presStyleLbl="node1" presStyleIdx="10" presStyleCnt="19"/>
      <dgm:spPr/>
    </dgm:pt>
    <dgm:pt modelId="{AE45B018-592E-4ECB-8BB8-79445F3DD639}" type="pres">
      <dgm:prSet presAssocID="{A45AFD5A-E097-4FEA-BF7C-3A4D22B8C3C2}" presName="c12" presStyleLbl="node1" presStyleIdx="11" presStyleCnt="19"/>
      <dgm:spPr/>
    </dgm:pt>
    <dgm:pt modelId="{B64D4984-AB7A-40D0-88D2-32A3A11BA191}" type="pres">
      <dgm:prSet presAssocID="{A45AFD5A-E097-4FEA-BF7C-3A4D22B8C3C2}" presName="c13" presStyleLbl="node1" presStyleIdx="12" presStyleCnt="19"/>
      <dgm:spPr/>
    </dgm:pt>
    <dgm:pt modelId="{C60C4EE8-E6FB-4283-99C4-F63D2451974C}" type="pres">
      <dgm:prSet presAssocID="{A45AFD5A-E097-4FEA-BF7C-3A4D22B8C3C2}" presName="c14" presStyleLbl="node1" presStyleIdx="13" presStyleCnt="19"/>
      <dgm:spPr/>
    </dgm:pt>
    <dgm:pt modelId="{FFCD5F96-5EDB-4890-8912-3F64AF37AC7A}" type="pres">
      <dgm:prSet presAssocID="{A45AFD5A-E097-4FEA-BF7C-3A4D22B8C3C2}" presName="c15" presStyleLbl="node1" presStyleIdx="14" presStyleCnt="19"/>
      <dgm:spPr/>
    </dgm:pt>
    <dgm:pt modelId="{EE1F2017-006A-40FD-917E-F926099F00BD}" type="pres">
      <dgm:prSet presAssocID="{A45AFD5A-E097-4FEA-BF7C-3A4D22B8C3C2}" presName="c16" presStyleLbl="node1" presStyleIdx="15" presStyleCnt="19"/>
      <dgm:spPr/>
    </dgm:pt>
    <dgm:pt modelId="{52914BF8-F5FD-4BB4-816A-744241C91C8E}" type="pres">
      <dgm:prSet presAssocID="{A45AFD5A-E097-4FEA-BF7C-3A4D22B8C3C2}" presName="c17" presStyleLbl="node1" presStyleIdx="16" presStyleCnt="19"/>
      <dgm:spPr/>
    </dgm:pt>
    <dgm:pt modelId="{A5D804AA-31B2-413C-820D-F289B91B09A0}" type="pres">
      <dgm:prSet presAssocID="{A45AFD5A-E097-4FEA-BF7C-3A4D22B8C3C2}" presName="c18" presStyleLbl="node1" presStyleIdx="17" presStyleCnt="19"/>
      <dgm:spPr/>
    </dgm:pt>
    <dgm:pt modelId="{43BD9EF7-8354-4F6B-8DBA-B31DC7B2FA1F}" type="pres">
      <dgm:prSet presAssocID="{BEAF2716-4088-464F-B3A9-CE600D101BCB}" presName="chevronComposite1" presStyleCnt="0"/>
      <dgm:spPr/>
    </dgm:pt>
    <dgm:pt modelId="{C339976C-0AC6-4BC7-A7FA-8B3E6EB8B91F}" type="pres">
      <dgm:prSet presAssocID="{BEAF2716-4088-464F-B3A9-CE600D101BCB}" presName="chevron1" presStyleLbl="sibTrans2D1" presStyleIdx="0" presStyleCnt="6"/>
      <dgm:spPr/>
    </dgm:pt>
    <dgm:pt modelId="{E0E3689B-359D-41E9-B165-5633488C640F}" type="pres">
      <dgm:prSet presAssocID="{BEAF2716-4088-464F-B3A9-CE600D101BCB}" presName="spChevron1" presStyleCnt="0"/>
      <dgm:spPr/>
    </dgm:pt>
    <dgm:pt modelId="{BD572CF3-FD9C-4325-95F0-45F76E51458D}" type="pres">
      <dgm:prSet presAssocID="{F82D5BBC-E7E3-4D2B-BE93-267EC2AC2D00}" presName="middle" presStyleCnt="0"/>
      <dgm:spPr/>
    </dgm:pt>
    <dgm:pt modelId="{8351C8B8-DA5B-4375-A195-350655C0B00C}" type="pres">
      <dgm:prSet presAssocID="{F82D5BBC-E7E3-4D2B-BE93-267EC2AC2D00}" presName="parTxMid" presStyleLbl="revTx" presStyleIdx="1" presStyleCnt="6" custScaleX="69118"/>
      <dgm:spPr/>
    </dgm:pt>
    <dgm:pt modelId="{60AE1DCA-C2E8-4C12-83EC-781304212560}" type="pres">
      <dgm:prSet presAssocID="{F82D5BBC-E7E3-4D2B-BE93-267EC2AC2D00}" presName="spMid" presStyleCnt="0"/>
      <dgm:spPr/>
    </dgm:pt>
    <dgm:pt modelId="{2DBD5E70-434C-4034-BB33-0BF0BF9FE4B9}" type="pres">
      <dgm:prSet presAssocID="{32E5126D-498B-4FCE-A67F-758421CA5F08}" presName="chevronComposite1" presStyleCnt="0"/>
      <dgm:spPr/>
    </dgm:pt>
    <dgm:pt modelId="{E2CFAEFB-96A1-4CBE-ACE4-6BE06FA87BD1}" type="pres">
      <dgm:prSet presAssocID="{32E5126D-498B-4FCE-A67F-758421CA5F08}" presName="chevron1" presStyleLbl="sibTrans2D1" presStyleIdx="1" presStyleCnt="6"/>
      <dgm:spPr/>
    </dgm:pt>
    <dgm:pt modelId="{10BDC3B5-94F3-4118-824C-320C93D8570A}" type="pres">
      <dgm:prSet presAssocID="{32E5126D-498B-4FCE-A67F-758421CA5F08}" presName="spChevron1" presStyleCnt="0"/>
      <dgm:spPr/>
    </dgm:pt>
    <dgm:pt modelId="{4F2621A0-FF89-4317-8BC2-10AC3229D5CA}" type="pres">
      <dgm:prSet presAssocID="{C0D401D8-945E-40D3-9BD5-D09E1B3DBE75}" presName="middle" presStyleCnt="0"/>
      <dgm:spPr/>
    </dgm:pt>
    <dgm:pt modelId="{A55EDB97-64C6-4296-BA7C-67B0061CAC10}" type="pres">
      <dgm:prSet presAssocID="{C0D401D8-945E-40D3-9BD5-D09E1B3DBE75}" presName="parTxMid" presStyleLbl="revTx" presStyleIdx="2" presStyleCnt="6"/>
      <dgm:spPr/>
    </dgm:pt>
    <dgm:pt modelId="{D114B66A-C567-4C34-AC30-23499A6A24AF}" type="pres">
      <dgm:prSet presAssocID="{C0D401D8-945E-40D3-9BD5-D09E1B3DBE75}" presName="spMid" presStyleCnt="0"/>
      <dgm:spPr/>
    </dgm:pt>
    <dgm:pt modelId="{0AA8129B-F37E-4C1C-83A4-7B061BDF4506}" type="pres">
      <dgm:prSet presAssocID="{06ED453A-70BD-4F25-B980-66ED7F1A6915}" presName="chevronComposite1" presStyleCnt="0"/>
      <dgm:spPr/>
    </dgm:pt>
    <dgm:pt modelId="{8F2412BD-080F-476A-94D5-197BC7A3532D}" type="pres">
      <dgm:prSet presAssocID="{06ED453A-70BD-4F25-B980-66ED7F1A6915}" presName="chevron1" presStyleLbl="sibTrans2D1" presStyleIdx="2" presStyleCnt="6"/>
      <dgm:spPr/>
    </dgm:pt>
    <dgm:pt modelId="{A1185AF4-0826-4235-9E4B-82080CF6FC6D}" type="pres">
      <dgm:prSet presAssocID="{06ED453A-70BD-4F25-B980-66ED7F1A6915}" presName="spChevron1" presStyleCnt="0"/>
      <dgm:spPr/>
    </dgm:pt>
    <dgm:pt modelId="{8926C446-D06C-4B2A-8AC9-8298A3FF4FC8}" type="pres">
      <dgm:prSet presAssocID="{DABB9847-8BD9-4D46-B4C1-C30155209563}" presName="middle" presStyleCnt="0"/>
      <dgm:spPr/>
    </dgm:pt>
    <dgm:pt modelId="{C41A20B7-72CF-4ACC-91E8-32F54429CC01}" type="pres">
      <dgm:prSet presAssocID="{DABB9847-8BD9-4D46-B4C1-C30155209563}" presName="parTxMid" presStyleLbl="revTx" presStyleIdx="3" presStyleCnt="6"/>
      <dgm:spPr/>
    </dgm:pt>
    <dgm:pt modelId="{7276B8F2-F89A-45DF-9E4D-D3494B623527}" type="pres">
      <dgm:prSet presAssocID="{DABB9847-8BD9-4D46-B4C1-C30155209563}" presName="spMid" presStyleCnt="0"/>
      <dgm:spPr/>
    </dgm:pt>
    <dgm:pt modelId="{54E07C6E-1DF4-4136-BACB-A0E54036C16A}" type="pres">
      <dgm:prSet presAssocID="{C01DD2AF-7BC9-40F0-BC4A-D2F70B2EFF0B}" presName="chevronComposite1" presStyleCnt="0"/>
      <dgm:spPr/>
    </dgm:pt>
    <dgm:pt modelId="{EA7989D6-305C-4604-A838-394E9F11F73D}" type="pres">
      <dgm:prSet presAssocID="{C01DD2AF-7BC9-40F0-BC4A-D2F70B2EFF0B}" presName="chevron1" presStyleLbl="sibTrans2D1" presStyleIdx="3" presStyleCnt="6"/>
      <dgm:spPr/>
    </dgm:pt>
    <dgm:pt modelId="{F08E7F27-399F-4EDA-AF37-74FFAB38DE4A}" type="pres">
      <dgm:prSet presAssocID="{C01DD2AF-7BC9-40F0-BC4A-D2F70B2EFF0B}" presName="spChevron1" presStyleCnt="0"/>
      <dgm:spPr/>
    </dgm:pt>
    <dgm:pt modelId="{5E7F44EE-3DC7-4A21-9480-EFE8D63A36B6}" type="pres">
      <dgm:prSet presAssocID="{B53E898C-4B36-4C91-8D01-8B459BB471B1}" presName="middle" presStyleCnt="0"/>
      <dgm:spPr/>
    </dgm:pt>
    <dgm:pt modelId="{C09CC236-312A-4E87-9337-E7E5EB96AA8D}" type="pres">
      <dgm:prSet presAssocID="{B53E898C-4B36-4C91-8D01-8B459BB471B1}" presName="parTxMid" presStyleLbl="revTx" presStyleIdx="4" presStyleCnt="6" custScaleX="86638"/>
      <dgm:spPr/>
    </dgm:pt>
    <dgm:pt modelId="{6FFB782A-B968-4085-AC2B-4245CAFEE291}" type="pres">
      <dgm:prSet presAssocID="{B53E898C-4B36-4C91-8D01-8B459BB471B1}" presName="spMid" presStyleCnt="0"/>
      <dgm:spPr/>
    </dgm:pt>
    <dgm:pt modelId="{DAAD1DBF-4F16-401E-986F-134C0317538E}" type="pres">
      <dgm:prSet presAssocID="{D6A1BF2F-F496-49F1-9C14-8FD80D32E3EB}" presName="chevronComposite1" presStyleCnt="0"/>
      <dgm:spPr/>
    </dgm:pt>
    <dgm:pt modelId="{7E26E67E-15E8-45EA-A4BC-E842BD666812}" type="pres">
      <dgm:prSet presAssocID="{D6A1BF2F-F496-49F1-9C14-8FD80D32E3EB}" presName="chevron1" presStyleLbl="sibTrans2D1" presStyleIdx="4" presStyleCnt="6"/>
      <dgm:spPr/>
    </dgm:pt>
    <dgm:pt modelId="{2CD54550-5AF0-40E5-ADFE-8C92EBDCE58A}" type="pres">
      <dgm:prSet presAssocID="{D6A1BF2F-F496-49F1-9C14-8FD80D32E3EB}" presName="spChevron1" presStyleCnt="0"/>
      <dgm:spPr/>
    </dgm:pt>
    <dgm:pt modelId="{0ED652ED-A6DA-4332-93A5-6B402A7D3A02}" type="pres">
      <dgm:prSet presAssocID="{8073065A-1F83-4C64-99FC-E27C0B4B25A2}" presName="middle" presStyleCnt="0"/>
      <dgm:spPr/>
    </dgm:pt>
    <dgm:pt modelId="{90AE0255-63A3-44AD-B8F7-6F7706B1E028}" type="pres">
      <dgm:prSet presAssocID="{8073065A-1F83-4C64-99FC-E27C0B4B25A2}" presName="parTxMid" presStyleLbl="revTx" presStyleIdx="5" presStyleCnt="6"/>
      <dgm:spPr/>
    </dgm:pt>
    <dgm:pt modelId="{DA5CA41D-FFA6-4799-8E7A-6336802AB163}" type="pres">
      <dgm:prSet presAssocID="{8073065A-1F83-4C64-99FC-E27C0B4B25A2}" presName="spMid" presStyleCnt="0"/>
      <dgm:spPr/>
    </dgm:pt>
    <dgm:pt modelId="{58304E60-C30A-41A1-B4AC-4D3A7C5DEFFA}" type="pres">
      <dgm:prSet presAssocID="{782DC51F-67CE-4EB7-97DC-44DDD4799533}" presName="chevronComposite1" presStyleCnt="0"/>
      <dgm:spPr/>
    </dgm:pt>
    <dgm:pt modelId="{423F3B0A-63F2-49DD-8E02-F04C597D830A}" type="pres">
      <dgm:prSet presAssocID="{782DC51F-67CE-4EB7-97DC-44DDD4799533}" presName="chevron1" presStyleLbl="sibTrans2D1" presStyleIdx="5" presStyleCnt="6"/>
      <dgm:spPr/>
    </dgm:pt>
    <dgm:pt modelId="{917472F3-5413-4A07-AC72-698BDBD146B0}" type="pres">
      <dgm:prSet presAssocID="{782DC51F-67CE-4EB7-97DC-44DDD4799533}" presName="spChevron1" presStyleCnt="0"/>
      <dgm:spPr/>
    </dgm:pt>
    <dgm:pt modelId="{B11A88CF-805E-4A48-AE64-7A7FE29FD93C}" type="pres">
      <dgm:prSet presAssocID="{B7762FE0-760E-4FDB-B31F-A7CB713072E9}" presName="last" presStyleCnt="0"/>
      <dgm:spPr/>
    </dgm:pt>
    <dgm:pt modelId="{4FAD8A59-746C-4DE0-9CE7-18695DB4AFF9}" type="pres">
      <dgm:prSet presAssocID="{B7762FE0-760E-4FDB-B31F-A7CB713072E9}" presName="circleTx" presStyleLbl="node1" presStyleIdx="18" presStyleCnt="19"/>
      <dgm:spPr/>
    </dgm:pt>
    <dgm:pt modelId="{D86EA2A8-3FE4-4E56-9868-F4A4902A03D4}" type="pres">
      <dgm:prSet presAssocID="{B7762FE0-760E-4FDB-B31F-A7CB713072E9}" presName="spN" presStyleCnt="0"/>
      <dgm:spPr/>
    </dgm:pt>
  </dgm:ptLst>
  <dgm:cxnLst>
    <dgm:cxn modelId="{F356A213-4F4C-4E39-85B1-672C5C907885}" srcId="{12FD0F72-82A6-4AA1-9BFF-D38C1750EA8F}" destId="{F82D5BBC-E7E3-4D2B-BE93-267EC2AC2D00}" srcOrd="1" destOrd="0" parTransId="{DEC04482-E74B-4B7D-A603-7F72EFCB7116}" sibTransId="{32E5126D-498B-4FCE-A67F-758421CA5F08}"/>
    <dgm:cxn modelId="{30E8B532-E99F-4F35-A93B-7B355E28D582}" srcId="{12FD0F72-82A6-4AA1-9BFF-D38C1750EA8F}" destId="{A45AFD5A-E097-4FEA-BF7C-3A4D22B8C3C2}" srcOrd="0" destOrd="0" parTransId="{88DF4EB4-E2A4-4A43-A744-003677E4E189}" sibTransId="{BEAF2716-4088-464F-B3A9-CE600D101BCB}"/>
    <dgm:cxn modelId="{7FCE6B64-A7FD-4254-BB1E-4820E14D4622}" srcId="{12FD0F72-82A6-4AA1-9BFF-D38C1750EA8F}" destId="{8073065A-1F83-4C64-99FC-E27C0B4B25A2}" srcOrd="5" destOrd="0" parTransId="{F8B05FB1-B5A1-4894-A4B5-E5C20888A7C8}" sibTransId="{782DC51F-67CE-4EB7-97DC-44DDD4799533}"/>
    <dgm:cxn modelId="{AC7E964A-A1E2-4299-9C42-89BBFB426065}" type="presOf" srcId="{DABB9847-8BD9-4D46-B4C1-C30155209563}" destId="{C41A20B7-72CF-4ACC-91E8-32F54429CC01}" srcOrd="0" destOrd="0" presId="urn:microsoft.com/office/officeart/2009/3/layout/RandomtoResultProcess"/>
    <dgm:cxn modelId="{42A04572-811D-4298-9260-5BA0FDCD55CF}" srcId="{12FD0F72-82A6-4AA1-9BFF-D38C1750EA8F}" destId="{C0D401D8-945E-40D3-9BD5-D09E1B3DBE75}" srcOrd="2" destOrd="0" parTransId="{9B7529DA-27F3-407E-81FF-9EFB552270D6}" sibTransId="{06ED453A-70BD-4F25-B980-66ED7F1A6915}"/>
    <dgm:cxn modelId="{50023084-7895-4099-B893-7AB0F5A5569A}" type="presOf" srcId="{B7762FE0-760E-4FDB-B31F-A7CB713072E9}" destId="{4FAD8A59-746C-4DE0-9CE7-18695DB4AFF9}" srcOrd="0" destOrd="0" presId="urn:microsoft.com/office/officeart/2009/3/layout/RandomtoResultProcess"/>
    <dgm:cxn modelId="{084FBB8A-5D83-4339-9CC1-F475B87D90BA}" type="presOf" srcId="{8073065A-1F83-4C64-99FC-E27C0B4B25A2}" destId="{90AE0255-63A3-44AD-B8F7-6F7706B1E028}" srcOrd="0" destOrd="0" presId="urn:microsoft.com/office/officeart/2009/3/layout/RandomtoResultProcess"/>
    <dgm:cxn modelId="{7FDCDD8C-6113-4311-8A95-C5D14E65E21B}" srcId="{12FD0F72-82A6-4AA1-9BFF-D38C1750EA8F}" destId="{B53E898C-4B36-4C91-8D01-8B459BB471B1}" srcOrd="4" destOrd="0" parTransId="{68ECB7AA-E6A3-49AE-91B7-4E1D01FB2DC5}" sibTransId="{D6A1BF2F-F496-49F1-9C14-8FD80D32E3EB}"/>
    <dgm:cxn modelId="{1B83FC93-505F-46E6-BE81-FDCB0C820491}" type="presOf" srcId="{F82D5BBC-E7E3-4D2B-BE93-267EC2AC2D00}" destId="{8351C8B8-DA5B-4375-A195-350655C0B00C}" srcOrd="0" destOrd="0" presId="urn:microsoft.com/office/officeart/2009/3/layout/RandomtoResultProcess"/>
    <dgm:cxn modelId="{1AAB6DAA-93AF-45F1-B07C-4725ABF7C065}" type="presOf" srcId="{A45AFD5A-E097-4FEA-BF7C-3A4D22B8C3C2}" destId="{F2F18716-877A-490C-A7F3-B25612DBF4BC}" srcOrd="0" destOrd="0" presId="urn:microsoft.com/office/officeart/2009/3/layout/RandomtoResultProcess"/>
    <dgm:cxn modelId="{87814DAE-BDA9-4DEF-B936-B1D2301D4493}" type="presOf" srcId="{B53E898C-4B36-4C91-8D01-8B459BB471B1}" destId="{C09CC236-312A-4E87-9337-E7E5EB96AA8D}" srcOrd="0" destOrd="0" presId="urn:microsoft.com/office/officeart/2009/3/layout/RandomtoResultProcess"/>
    <dgm:cxn modelId="{905CA5B3-4CCE-47A1-A85B-C584F2339F07}" type="presOf" srcId="{12FD0F72-82A6-4AA1-9BFF-D38C1750EA8F}" destId="{1D5BF09E-4B95-4C7A-91AA-D40CBD2F077A}" srcOrd="0" destOrd="0" presId="urn:microsoft.com/office/officeart/2009/3/layout/RandomtoResultProcess"/>
    <dgm:cxn modelId="{975003BF-A562-489E-ACC3-0C47318FA5BC}" srcId="{12FD0F72-82A6-4AA1-9BFF-D38C1750EA8F}" destId="{B7762FE0-760E-4FDB-B31F-A7CB713072E9}" srcOrd="6" destOrd="0" parTransId="{978021A9-BF83-4015-B434-8B3AE777512F}" sibTransId="{47AE46F6-15E6-41A1-8478-C1E1FC0B8551}"/>
    <dgm:cxn modelId="{9DCE02C9-2BC5-4C7E-AFD3-EF30A5EA275B}" type="presOf" srcId="{C0D401D8-945E-40D3-9BD5-D09E1B3DBE75}" destId="{A55EDB97-64C6-4296-BA7C-67B0061CAC10}" srcOrd="0" destOrd="0" presId="urn:microsoft.com/office/officeart/2009/3/layout/RandomtoResultProcess"/>
    <dgm:cxn modelId="{1A2D1BD1-56DA-4735-8C05-E75ACDD31971}" srcId="{12FD0F72-82A6-4AA1-9BFF-D38C1750EA8F}" destId="{DABB9847-8BD9-4D46-B4C1-C30155209563}" srcOrd="3" destOrd="0" parTransId="{88CBFCA9-450C-4537-AB91-F7556A17B89A}" sibTransId="{C01DD2AF-7BC9-40F0-BC4A-D2F70B2EFF0B}"/>
    <dgm:cxn modelId="{552B08C9-18DE-4BDA-9E0F-1679C7D8D4BC}" type="presParOf" srcId="{1D5BF09E-4B95-4C7A-91AA-D40CBD2F077A}" destId="{CEE4A9BD-CA0D-4AA9-BA6E-BC45D12F7DC6}" srcOrd="0" destOrd="0" presId="urn:microsoft.com/office/officeart/2009/3/layout/RandomtoResultProcess"/>
    <dgm:cxn modelId="{97BEB2D6-5397-4D0C-BF42-8A5F805DB909}" type="presParOf" srcId="{CEE4A9BD-CA0D-4AA9-BA6E-BC45D12F7DC6}" destId="{F2F18716-877A-490C-A7F3-B25612DBF4BC}" srcOrd="0" destOrd="0" presId="urn:microsoft.com/office/officeart/2009/3/layout/RandomtoResultProcess"/>
    <dgm:cxn modelId="{20E47B01-2D6C-4EA4-8C68-489052F95F00}" type="presParOf" srcId="{CEE4A9BD-CA0D-4AA9-BA6E-BC45D12F7DC6}" destId="{50FC82E6-AF4F-4B78-935F-4D77ED0FBDF4}" srcOrd="1" destOrd="0" presId="urn:microsoft.com/office/officeart/2009/3/layout/RandomtoResultProcess"/>
    <dgm:cxn modelId="{72C0C230-E755-4C3C-8214-43BBA18E4679}" type="presParOf" srcId="{CEE4A9BD-CA0D-4AA9-BA6E-BC45D12F7DC6}" destId="{6A84E8B7-835F-48B8-BEC4-08AEF3D926CB}" srcOrd="2" destOrd="0" presId="urn:microsoft.com/office/officeart/2009/3/layout/RandomtoResultProcess"/>
    <dgm:cxn modelId="{6BE7EC67-3451-438D-B158-AA7EF1460A78}" type="presParOf" srcId="{CEE4A9BD-CA0D-4AA9-BA6E-BC45D12F7DC6}" destId="{97E9DC4F-CB39-4594-BEDF-84FB398ED61B}" srcOrd="3" destOrd="0" presId="urn:microsoft.com/office/officeart/2009/3/layout/RandomtoResultProcess"/>
    <dgm:cxn modelId="{0F3EB266-2CB1-4D98-9FE6-79000BF979EA}" type="presParOf" srcId="{CEE4A9BD-CA0D-4AA9-BA6E-BC45D12F7DC6}" destId="{87A69908-3AE4-4501-AD63-0883588278D2}" srcOrd="4" destOrd="0" presId="urn:microsoft.com/office/officeart/2009/3/layout/RandomtoResultProcess"/>
    <dgm:cxn modelId="{C300A77F-76F2-4748-AB76-B73C745F7A73}" type="presParOf" srcId="{CEE4A9BD-CA0D-4AA9-BA6E-BC45D12F7DC6}" destId="{68F1307C-E3AB-46BC-A116-077DB92C743B}" srcOrd="5" destOrd="0" presId="urn:microsoft.com/office/officeart/2009/3/layout/RandomtoResultProcess"/>
    <dgm:cxn modelId="{3C81F438-8386-4BC4-95C5-B00B87496AC4}" type="presParOf" srcId="{CEE4A9BD-CA0D-4AA9-BA6E-BC45D12F7DC6}" destId="{600D0F1A-ADA8-4FA6-BDE1-678E172FB3DA}" srcOrd="6" destOrd="0" presId="urn:microsoft.com/office/officeart/2009/3/layout/RandomtoResultProcess"/>
    <dgm:cxn modelId="{FB7FEAFE-FB5F-4982-BFC5-21170B3D5ABB}" type="presParOf" srcId="{CEE4A9BD-CA0D-4AA9-BA6E-BC45D12F7DC6}" destId="{14B2B084-0336-4907-9E26-C989DB3150CA}" srcOrd="7" destOrd="0" presId="urn:microsoft.com/office/officeart/2009/3/layout/RandomtoResultProcess"/>
    <dgm:cxn modelId="{5024DFD9-F8D1-4999-9DB8-F955BDD5EC48}" type="presParOf" srcId="{CEE4A9BD-CA0D-4AA9-BA6E-BC45D12F7DC6}" destId="{3ECD82CE-0C7A-4D2C-A527-E7733E449928}" srcOrd="8" destOrd="0" presId="urn:microsoft.com/office/officeart/2009/3/layout/RandomtoResultProcess"/>
    <dgm:cxn modelId="{2D048FAE-8564-4AAC-9EE8-CB4890892D53}" type="presParOf" srcId="{CEE4A9BD-CA0D-4AA9-BA6E-BC45D12F7DC6}" destId="{F5C3D998-524A-4F12-AAFB-3390E2ACBD8A}" srcOrd="9" destOrd="0" presId="urn:microsoft.com/office/officeart/2009/3/layout/RandomtoResultProcess"/>
    <dgm:cxn modelId="{B59F181B-3E5A-4BA4-865C-7C1B4C18D505}" type="presParOf" srcId="{CEE4A9BD-CA0D-4AA9-BA6E-BC45D12F7DC6}" destId="{3C350D08-D0FE-489A-9957-33F7C7C0F7ED}" srcOrd="10" destOrd="0" presId="urn:microsoft.com/office/officeart/2009/3/layout/RandomtoResultProcess"/>
    <dgm:cxn modelId="{8F2097E1-1052-4655-8D43-E3A928776D50}" type="presParOf" srcId="{CEE4A9BD-CA0D-4AA9-BA6E-BC45D12F7DC6}" destId="{C29847A1-F14F-4AFC-97E9-4CEC789D2DBC}" srcOrd="11" destOrd="0" presId="urn:microsoft.com/office/officeart/2009/3/layout/RandomtoResultProcess"/>
    <dgm:cxn modelId="{2426677B-3CED-4584-95C4-F38DE0069F6A}" type="presParOf" srcId="{CEE4A9BD-CA0D-4AA9-BA6E-BC45D12F7DC6}" destId="{AE45B018-592E-4ECB-8BB8-79445F3DD639}" srcOrd="12" destOrd="0" presId="urn:microsoft.com/office/officeart/2009/3/layout/RandomtoResultProcess"/>
    <dgm:cxn modelId="{1662B9F7-CC56-4E57-AAEB-65A45828BEAD}" type="presParOf" srcId="{CEE4A9BD-CA0D-4AA9-BA6E-BC45D12F7DC6}" destId="{B64D4984-AB7A-40D0-88D2-32A3A11BA191}" srcOrd="13" destOrd="0" presId="urn:microsoft.com/office/officeart/2009/3/layout/RandomtoResultProcess"/>
    <dgm:cxn modelId="{8268984C-605C-4E7F-B29E-59134211279F}" type="presParOf" srcId="{CEE4A9BD-CA0D-4AA9-BA6E-BC45D12F7DC6}" destId="{C60C4EE8-E6FB-4283-99C4-F63D2451974C}" srcOrd="14" destOrd="0" presId="urn:microsoft.com/office/officeart/2009/3/layout/RandomtoResultProcess"/>
    <dgm:cxn modelId="{C03C661C-451B-44AC-9AC5-F3518136EFA6}" type="presParOf" srcId="{CEE4A9BD-CA0D-4AA9-BA6E-BC45D12F7DC6}" destId="{FFCD5F96-5EDB-4890-8912-3F64AF37AC7A}" srcOrd="15" destOrd="0" presId="urn:microsoft.com/office/officeart/2009/3/layout/RandomtoResultProcess"/>
    <dgm:cxn modelId="{11E8DFB0-4B71-4C3B-9C65-3F16A1279032}" type="presParOf" srcId="{CEE4A9BD-CA0D-4AA9-BA6E-BC45D12F7DC6}" destId="{EE1F2017-006A-40FD-917E-F926099F00BD}" srcOrd="16" destOrd="0" presId="urn:microsoft.com/office/officeart/2009/3/layout/RandomtoResultProcess"/>
    <dgm:cxn modelId="{183DE91E-A485-4CA8-B737-4DA7366DB1B1}" type="presParOf" srcId="{CEE4A9BD-CA0D-4AA9-BA6E-BC45D12F7DC6}" destId="{52914BF8-F5FD-4BB4-816A-744241C91C8E}" srcOrd="17" destOrd="0" presId="urn:microsoft.com/office/officeart/2009/3/layout/RandomtoResultProcess"/>
    <dgm:cxn modelId="{11466EFD-079B-494B-8DBB-E9BA6B8EA969}" type="presParOf" srcId="{CEE4A9BD-CA0D-4AA9-BA6E-BC45D12F7DC6}" destId="{A5D804AA-31B2-413C-820D-F289B91B09A0}" srcOrd="18" destOrd="0" presId="urn:microsoft.com/office/officeart/2009/3/layout/RandomtoResultProcess"/>
    <dgm:cxn modelId="{467D0AD0-68E0-4C49-8C47-D3E8F1876B6F}" type="presParOf" srcId="{1D5BF09E-4B95-4C7A-91AA-D40CBD2F077A}" destId="{43BD9EF7-8354-4F6B-8DBA-B31DC7B2FA1F}" srcOrd="1" destOrd="0" presId="urn:microsoft.com/office/officeart/2009/3/layout/RandomtoResultProcess"/>
    <dgm:cxn modelId="{C04568E7-6120-4F3C-AECC-DF0411D3210A}" type="presParOf" srcId="{43BD9EF7-8354-4F6B-8DBA-B31DC7B2FA1F}" destId="{C339976C-0AC6-4BC7-A7FA-8B3E6EB8B91F}" srcOrd="0" destOrd="0" presId="urn:microsoft.com/office/officeart/2009/3/layout/RandomtoResultProcess"/>
    <dgm:cxn modelId="{3F38F81F-69F5-4E6D-9C93-3EDC473F9A60}" type="presParOf" srcId="{43BD9EF7-8354-4F6B-8DBA-B31DC7B2FA1F}" destId="{E0E3689B-359D-41E9-B165-5633488C640F}" srcOrd="1" destOrd="0" presId="urn:microsoft.com/office/officeart/2009/3/layout/RandomtoResultProcess"/>
    <dgm:cxn modelId="{9C0C533A-FE37-404E-9E0B-83F8F5F84569}" type="presParOf" srcId="{1D5BF09E-4B95-4C7A-91AA-D40CBD2F077A}" destId="{BD572CF3-FD9C-4325-95F0-45F76E51458D}" srcOrd="2" destOrd="0" presId="urn:microsoft.com/office/officeart/2009/3/layout/RandomtoResultProcess"/>
    <dgm:cxn modelId="{A441D1C5-6366-476D-9B7C-69DC265731FA}" type="presParOf" srcId="{BD572CF3-FD9C-4325-95F0-45F76E51458D}" destId="{8351C8B8-DA5B-4375-A195-350655C0B00C}" srcOrd="0" destOrd="0" presId="urn:microsoft.com/office/officeart/2009/3/layout/RandomtoResultProcess"/>
    <dgm:cxn modelId="{9FFF5802-2718-4933-AF66-18FD68211FBE}" type="presParOf" srcId="{BD572CF3-FD9C-4325-95F0-45F76E51458D}" destId="{60AE1DCA-C2E8-4C12-83EC-781304212560}" srcOrd="1" destOrd="0" presId="urn:microsoft.com/office/officeart/2009/3/layout/RandomtoResultProcess"/>
    <dgm:cxn modelId="{7FF36177-E416-4516-9BB0-9A53360D0333}" type="presParOf" srcId="{1D5BF09E-4B95-4C7A-91AA-D40CBD2F077A}" destId="{2DBD5E70-434C-4034-BB33-0BF0BF9FE4B9}" srcOrd="3" destOrd="0" presId="urn:microsoft.com/office/officeart/2009/3/layout/RandomtoResultProcess"/>
    <dgm:cxn modelId="{47CA3078-4892-477B-B39A-65F7C7CDA548}" type="presParOf" srcId="{2DBD5E70-434C-4034-BB33-0BF0BF9FE4B9}" destId="{E2CFAEFB-96A1-4CBE-ACE4-6BE06FA87BD1}" srcOrd="0" destOrd="0" presId="urn:microsoft.com/office/officeart/2009/3/layout/RandomtoResultProcess"/>
    <dgm:cxn modelId="{8D002D0D-9B3D-4F86-9E96-3792709BFD9C}" type="presParOf" srcId="{2DBD5E70-434C-4034-BB33-0BF0BF9FE4B9}" destId="{10BDC3B5-94F3-4118-824C-320C93D8570A}" srcOrd="1" destOrd="0" presId="urn:microsoft.com/office/officeart/2009/3/layout/RandomtoResultProcess"/>
    <dgm:cxn modelId="{8E6EEE35-52C0-4A15-9F0B-4DAFECA1D25B}" type="presParOf" srcId="{1D5BF09E-4B95-4C7A-91AA-D40CBD2F077A}" destId="{4F2621A0-FF89-4317-8BC2-10AC3229D5CA}" srcOrd="4" destOrd="0" presId="urn:microsoft.com/office/officeart/2009/3/layout/RandomtoResultProcess"/>
    <dgm:cxn modelId="{6B573806-0512-4637-BBA9-A907E5646B9B}" type="presParOf" srcId="{4F2621A0-FF89-4317-8BC2-10AC3229D5CA}" destId="{A55EDB97-64C6-4296-BA7C-67B0061CAC10}" srcOrd="0" destOrd="0" presId="urn:microsoft.com/office/officeart/2009/3/layout/RandomtoResultProcess"/>
    <dgm:cxn modelId="{07FA5957-EB87-4619-AEF1-AC1AC952A062}" type="presParOf" srcId="{4F2621A0-FF89-4317-8BC2-10AC3229D5CA}" destId="{D114B66A-C567-4C34-AC30-23499A6A24AF}" srcOrd="1" destOrd="0" presId="urn:microsoft.com/office/officeart/2009/3/layout/RandomtoResultProcess"/>
    <dgm:cxn modelId="{C559D030-4393-4AC6-88CB-FEA3C561F31E}" type="presParOf" srcId="{1D5BF09E-4B95-4C7A-91AA-D40CBD2F077A}" destId="{0AA8129B-F37E-4C1C-83A4-7B061BDF4506}" srcOrd="5" destOrd="0" presId="urn:microsoft.com/office/officeart/2009/3/layout/RandomtoResultProcess"/>
    <dgm:cxn modelId="{DBCFDB20-6643-4AE8-811C-5B38D08AA3AE}" type="presParOf" srcId="{0AA8129B-F37E-4C1C-83A4-7B061BDF4506}" destId="{8F2412BD-080F-476A-94D5-197BC7A3532D}" srcOrd="0" destOrd="0" presId="urn:microsoft.com/office/officeart/2009/3/layout/RandomtoResultProcess"/>
    <dgm:cxn modelId="{DDC95920-E61A-4755-B4C0-11512A339AB5}" type="presParOf" srcId="{0AA8129B-F37E-4C1C-83A4-7B061BDF4506}" destId="{A1185AF4-0826-4235-9E4B-82080CF6FC6D}" srcOrd="1" destOrd="0" presId="urn:microsoft.com/office/officeart/2009/3/layout/RandomtoResultProcess"/>
    <dgm:cxn modelId="{C81251C8-7610-44F1-94EE-0C594FA27437}" type="presParOf" srcId="{1D5BF09E-4B95-4C7A-91AA-D40CBD2F077A}" destId="{8926C446-D06C-4B2A-8AC9-8298A3FF4FC8}" srcOrd="6" destOrd="0" presId="urn:microsoft.com/office/officeart/2009/3/layout/RandomtoResultProcess"/>
    <dgm:cxn modelId="{3FB62DD7-460C-4A60-9B0B-7136D12191D8}" type="presParOf" srcId="{8926C446-D06C-4B2A-8AC9-8298A3FF4FC8}" destId="{C41A20B7-72CF-4ACC-91E8-32F54429CC01}" srcOrd="0" destOrd="0" presId="urn:microsoft.com/office/officeart/2009/3/layout/RandomtoResultProcess"/>
    <dgm:cxn modelId="{CF307B00-2D9F-4C10-8BEA-1D3DCD6C446D}" type="presParOf" srcId="{8926C446-D06C-4B2A-8AC9-8298A3FF4FC8}" destId="{7276B8F2-F89A-45DF-9E4D-D3494B623527}" srcOrd="1" destOrd="0" presId="urn:microsoft.com/office/officeart/2009/3/layout/RandomtoResultProcess"/>
    <dgm:cxn modelId="{476D0851-FD4A-4F5F-8F91-41E146C946C7}" type="presParOf" srcId="{1D5BF09E-4B95-4C7A-91AA-D40CBD2F077A}" destId="{54E07C6E-1DF4-4136-BACB-A0E54036C16A}" srcOrd="7" destOrd="0" presId="urn:microsoft.com/office/officeart/2009/3/layout/RandomtoResultProcess"/>
    <dgm:cxn modelId="{E4B8BBE5-22ED-424F-BFF3-0BAD23C7AE50}" type="presParOf" srcId="{54E07C6E-1DF4-4136-BACB-A0E54036C16A}" destId="{EA7989D6-305C-4604-A838-394E9F11F73D}" srcOrd="0" destOrd="0" presId="urn:microsoft.com/office/officeart/2009/3/layout/RandomtoResultProcess"/>
    <dgm:cxn modelId="{D0E06FCD-7D62-4CC9-9D37-D8783C6E8975}" type="presParOf" srcId="{54E07C6E-1DF4-4136-BACB-A0E54036C16A}" destId="{F08E7F27-399F-4EDA-AF37-74FFAB38DE4A}" srcOrd="1" destOrd="0" presId="urn:microsoft.com/office/officeart/2009/3/layout/RandomtoResultProcess"/>
    <dgm:cxn modelId="{7861CCC9-BA62-49DF-81AA-2120DF34675B}" type="presParOf" srcId="{1D5BF09E-4B95-4C7A-91AA-D40CBD2F077A}" destId="{5E7F44EE-3DC7-4A21-9480-EFE8D63A36B6}" srcOrd="8" destOrd="0" presId="urn:microsoft.com/office/officeart/2009/3/layout/RandomtoResultProcess"/>
    <dgm:cxn modelId="{68FD8DF8-B2AA-4183-AD42-E953A5505F6E}" type="presParOf" srcId="{5E7F44EE-3DC7-4A21-9480-EFE8D63A36B6}" destId="{C09CC236-312A-4E87-9337-E7E5EB96AA8D}" srcOrd="0" destOrd="0" presId="urn:microsoft.com/office/officeart/2009/3/layout/RandomtoResultProcess"/>
    <dgm:cxn modelId="{6095BBE3-0961-4212-A906-C565406EF961}" type="presParOf" srcId="{5E7F44EE-3DC7-4A21-9480-EFE8D63A36B6}" destId="{6FFB782A-B968-4085-AC2B-4245CAFEE291}" srcOrd="1" destOrd="0" presId="urn:microsoft.com/office/officeart/2009/3/layout/RandomtoResultProcess"/>
    <dgm:cxn modelId="{78155415-18B5-4CF5-84D2-17BDDDDD8984}" type="presParOf" srcId="{1D5BF09E-4B95-4C7A-91AA-D40CBD2F077A}" destId="{DAAD1DBF-4F16-401E-986F-134C0317538E}" srcOrd="9" destOrd="0" presId="urn:microsoft.com/office/officeart/2009/3/layout/RandomtoResultProcess"/>
    <dgm:cxn modelId="{0D8B4B23-BE2F-4661-81D8-54CB00839243}" type="presParOf" srcId="{DAAD1DBF-4F16-401E-986F-134C0317538E}" destId="{7E26E67E-15E8-45EA-A4BC-E842BD666812}" srcOrd="0" destOrd="0" presId="urn:microsoft.com/office/officeart/2009/3/layout/RandomtoResultProcess"/>
    <dgm:cxn modelId="{52004872-9963-4C3D-96F8-1FC85D3F5E10}" type="presParOf" srcId="{DAAD1DBF-4F16-401E-986F-134C0317538E}" destId="{2CD54550-5AF0-40E5-ADFE-8C92EBDCE58A}" srcOrd="1" destOrd="0" presId="urn:microsoft.com/office/officeart/2009/3/layout/RandomtoResultProcess"/>
    <dgm:cxn modelId="{0108D2C3-B763-4CFA-BA9A-74DA07AAD4E5}" type="presParOf" srcId="{1D5BF09E-4B95-4C7A-91AA-D40CBD2F077A}" destId="{0ED652ED-A6DA-4332-93A5-6B402A7D3A02}" srcOrd="10" destOrd="0" presId="urn:microsoft.com/office/officeart/2009/3/layout/RandomtoResultProcess"/>
    <dgm:cxn modelId="{00332761-9FBD-4872-BE07-2020BC237E7B}" type="presParOf" srcId="{0ED652ED-A6DA-4332-93A5-6B402A7D3A02}" destId="{90AE0255-63A3-44AD-B8F7-6F7706B1E028}" srcOrd="0" destOrd="0" presId="urn:microsoft.com/office/officeart/2009/3/layout/RandomtoResultProcess"/>
    <dgm:cxn modelId="{7F690DC8-8F55-428D-8783-5C4530981308}" type="presParOf" srcId="{0ED652ED-A6DA-4332-93A5-6B402A7D3A02}" destId="{DA5CA41D-FFA6-4799-8E7A-6336802AB163}" srcOrd="1" destOrd="0" presId="urn:microsoft.com/office/officeart/2009/3/layout/RandomtoResultProcess"/>
    <dgm:cxn modelId="{7736E99F-7A54-4CA0-87A9-477EB63B8F9C}" type="presParOf" srcId="{1D5BF09E-4B95-4C7A-91AA-D40CBD2F077A}" destId="{58304E60-C30A-41A1-B4AC-4D3A7C5DEFFA}" srcOrd="11" destOrd="0" presId="urn:microsoft.com/office/officeart/2009/3/layout/RandomtoResultProcess"/>
    <dgm:cxn modelId="{51A935F6-B1E9-4906-BF39-35BAE61908B4}" type="presParOf" srcId="{58304E60-C30A-41A1-B4AC-4D3A7C5DEFFA}" destId="{423F3B0A-63F2-49DD-8E02-F04C597D830A}" srcOrd="0" destOrd="0" presId="urn:microsoft.com/office/officeart/2009/3/layout/RandomtoResultProcess"/>
    <dgm:cxn modelId="{F8DCB8FB-6868-4F17-B79E-8445C0BF2AAD}" type="presParOf" srcId="{58304E60-C30A-41A1-B4AC-4D3A7C5DEFFA}" destId="{917472F3-5413-4A07-AC72-698BDBD146B0}" srcOrd="1" destOrd="0" presId="urn:microsoft.com/office/officeart/2009/3/layout/RandomtoResultProcess"/>
    <dgm:cxn modelId="{130667C6-A1A2-4C2A-90F5-747596BAABB9}" type="presParOf" srcId="{1D5BF09E-4B95-4C7A-91AA-D40CBD2F077A}" destId="{B11A88CF-805E-4A48-AE64-7A7FE29FD93C}" srcOrd="12" destOrd="0" presId="urn:microsoft.com/office/officeart/2009/3/layout/RandomtoResultProcess"/>
    <dgm:cxn modelId="{E2BBB7BA-ADD1-4C90-8D0A-0236B7378C80}" type="presParOf" srcId="{B11A88CF-805E-4A48-AE64-7A7FE29FD93C}" destId="{4FAD8A59-746C-4DE0-9CE7-18695DB4AFF9}" srcOrd="0" destOrd="0" presId="urn:microsoft.com/office/officeart/2009/3/layout/RandomtoResultProcess"/>
    <dgm:cxn modelId="{E8D2D3AC-687A-472F-8FDD-43BF68774F98}" type="presParOf" srcId="{B11A88CF-805E-4A48-AE64-7A7FE29FD93C}" destId="{D86EA2A8-3FE4-4E56-9868-F4A4902A03D4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50F5924-2E6C-4C30-AB5D-C441F4300938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</dgm:pt>
    <dgm:pt modelId="{09F85F49-BA3D-479E-A47B-C67FF0D17CCB}">
      <dgm:prSet phldrT="[Texte]"/>
      <dgm:spPr/>
      <dgm:t>
        <a:bodyPr/>
        <a:lstStyle/>
        <a:p>
          <a:r>
            <a:rPr lang="fr-FR" b="1" dirty="0"/>
            <a:t>DOWNLOAD</a:t>
          </a:r>
          <a:endParaRPr lang="en-US" b="1" dirty="0"/>
        </a:p>
      </dgm:t>
    </dgm:pt>
    <dgm:pt modelId="{74D96CDD-6FB9-43AC-AF33-91D5B5CF2894}" type="parTrans" cxnId="{565F3CBD-7D03-4CD4-816E-3DB66B894A2B}">
      <dgm:prSet/>
      <dgm:spPr/>
      <dgm:t>
        <a:bodyPr/>
        <a:lstStyle/>
        <a:p>
          <a:endParaRPr lang="en-US" b="1"/>
        </a:p>
      </dgm:t>
    </dgm:pt>
    <dgm:pt modelId="{5F6BACFC-42A3-49A0-8353-F28EF3C4F141}" type="sibTrans" cxnId="{565F3CBD-7D03-4CD4-816E-3DB66B894A2B}">
      <dgm:prSet/>
      <dgm:spPr/>
      <dgm:t>
        <a:bodyPr/>
        <a:lstStyle/>
        <a:p>
          <a:endParaRPr lang="en-US" b="1"/>
        </a:p>
      </dgm:t>
    </dgm:pt>
    <dgm:pt modelId="{C8A53AE4-E24C-4EB6-A5E5-9EFCD042D8F6}">
      <dgm:prSet phldrT="[Texte]"/>
      <dgm:spPr/>
      <dgm:t>
        <a:bodyPr/>
        <a:lstStyle/>
        <a:p>
          <a:r>
            <a:rPr lang="fr-FR" b="1" dirty="0"/>
            <a:t>PARSE</a:t>
          </a:r>
          <a:endParaRPr lang="en-US" b="1" dirty="0"/>
        </a:p>
      </dgm:t>
    </dgm:pt>
    <dgm:pt modelId="{5032F531-EEEA-43BD-B888-EF49FF2330FB}" type="parTrans" cxnId="{68AD46F5-62A4-459F-A9B6-7D371773ED61}">
      <dgm:prSet/>
      <dgm:spPr/>
      <dgm:t>
        <a:bodyPr/>
        <a:lstStyle/>
        <a:p>
          <a:endParaRPr lang="en-US" b="1"/>
        </a:p>
      </dgm:t>
    </dgm:pt>
    <dgm:pt modelId="{E5D30736-D033-4F1C-8540-E3BD25913B47}" type="sibTrans" cxnId="{68AD46F5-62A4-459F-A9B6-7D371773ED61}">
      <dgm:prSet/>
      <dgm:spPr/>
      <dgm:t>
        <a:bodyPr/>
        <a:lstStyle/>
        <a:p>
          <a:endParaRPr lang="en-US" b="1"/>
        </a:p>
      </dgm:t>
    </dgm:pt>
    <dgm:pt modelId="{B18E1E5C-0FE6-418E-8103-8B608C9A3086}">
      <dgm:prSet phldrT="[Texte]"/>
      <dgm:spPr/>
      <dgm:t>
        <a:bodyPr/>
        <a:lstStyle/>
        <a:p>
          <a:r>
            <a:rPr lang="fr-FR" b="1" dirty="0"/>
            <a:t>PAINT</a:t>
          </a:r>
          <a:endParaRPr lang="en-US" b="1" dirty="0"/>
        </a:p>
      </dgm:t>
    </dgm:pt>
    <dgm:pt modelId="{E224D9D3-5CC1-43BE-BD90-E0548D406A71}" type="sibTrans" cxnId="{CBC68AAA-7CBD-44BB-8C7E-6E1C43E7AA66}">
      <dgm:prSet/>
      <dgm:spPr/>
      <dgm:t>
        <a:bodyPr/>
        <a:lstStyle/>
        <a:p>
          <a:endParaRPr lang="en-US" b="1"/>
        </a:p>
      </dgm:t>
    </dgm:pt>
    <dgm:pt modelId="{D89948BC-5240-45D8-B9D2-2786A8ED1A98}" type="parTrans" cxnId="{CBC68AAA-7CBD-44BB-8C7E-6E1C43E7AA66}">
      <dgm:prSet/>
      <dgm:spPr/>
      <dgm:t>
        <a:bodyPr/>
        <a:lstStyle/>
        <a:p>
          <a:endParaRPr lang="en-US" b="1"/>
        </a:p>
      </dgm:t>
    </dgm:pt>
    <dgm:pt modelId="{75337EDE-D93A-4DBD-B391-948742BB1236}">
      <dgm:prSet phldrT="[Texte]"/>
      <dgm:spPr/>
      <dgm:t>
        <a:bodyPr/>
        <a:lstStyle/>
        <a:p>
          <a:r>
            <a:rPr lang="fr-FR" b="1" dirty="0"/>
            <a:t>RAPIDE</a:t>
          </a:r>
          <a:endParaRPr lang="en-US" b="1" dirty="0"/>
        </a:p>
      </dgm:t>
    </dgm:pt>
    <dgm:pt modelId="{30B74C8D-EBF6-4BEE-97DA-C4659FC70CA7}" type="parTrans" cxnId="{9B52127B-924A-4288-AA96-9FCF28BF766F}">
      <dgm:prSet/>
      <dgm:spPr/>
      <dgm:t>
        <a:bodyPr/>
        <a:lstStyle/>
        <a:p>
          <a:endParaRPr lang="en-US" b="1"/>
        </a:p>
      </dgm:t>
    </dgm:pt>
    <dgm:pt modelId="{82A0FBCB-E1DB-4B79-BF33-DCCF7A770229}" type="sibTrans" cxnId="{9B52127B-924A-4288-AA96-9FCF28BF766F}">
      <dgm:prSet/>
      <dgm:spPr/>
      <dgm:t>
        <a:bodyPr/>
        <a:lstStyle/>
        <a:p>
          <a:endParaRPr lang="en-US" b="1"/>
        </a:p>
      </dgm:t>
    </dgm:pt>
    <dgm:pt modelId="{75FADF48-0AA3-441A-8869-0EA060528D1F}" type="pres">
      <dgm:prSet presAssocID="{850F5924-2E6C-4C30-AB5D-C441F4300938}" presName="linearFlow" presStyleCnt="0">
        <dgm:presLayoutVars>
          <dgm:dir/>
          <dgm:resizeHandles val="exact"/>
        </dgm:presLayoutVars>
      </dgm:prSet>
      <dgm:spPr/>
    </dgm:pt>
    <dgm:pt modelId="{937F4C57-12C6-489A-A617-4F3391ADA073}" type="pres">
      <dgm:prSet presAssocID="{09F85F49-BA3D-479E-A47B-C67FF0D17CCB}" presName="node" presStyleLbl="node1" presStyleIdx="0" presStyleCnt="4">
        <dgm:presLayoutVars>
          <dgm:bulletEnabled val="1"/>
        </dgm:presLayoutVars>
      </dgm:prSet>
      <dgm:spPr/>
    </dgm:pt>
    <dgm:pt modelId="{6BAB9C65-E283-4B69-9DC0-A67F5D064864}" type="pres">
      <dgm:prSet presAssocID="{5F6BACFC-42A3-49A0-8353-F28EF3C4F141}" presName="spacerL" presStyleCnt="0"/>
      <dgm:spPr/>
    </dgm:pt>
    <dgm:pt modelId="{E5081C39-3D91-45E7-B610-F951CBB58E82}" type="pres">
      <dgm:prSet presAssocID="{5F6BACFC-42A3-49A0-8353-F28EF3C4F141}" presName="sibTrans" presStyleLbl="sibTrans2D1" presStyleIdx="0" presStyleCnt="3"/>
      <dgm:spPr/>
    </dgm:pt>
    <dgm:pt modelId="{B9722B1A-ED9E-42D2-AE92-4E72584B3FA6}" type="pres">
      <dgm:prSet presAssocID="{5F6BACFC-42A3-49A0-8353-F28EF3C4F141}" presName="spacerR" presStyleCnt="0"/>
      <dgm:spPr/>
    </dgm:pt>
    <dgm:pt modelId="{0D2F8775-F5B9-4D5B-AFCA-C7F98C465DF7}" type="pres">
      <dgm:prSet presAssocID="{C8A53AE4-E24C-4EB6-A5E5-9EFCD042D8F6}" presName="node" presStyleLbl="node1" presStyleIdx="1" presStyleCnt="4">
        <dgm:presLayoutVars>
          <dgm:bulletEnabled val="1"/>
        </dgm:presLayoutVars>
      </dgm:prSet>
      <dgm:spPr/>
    </dgm:pt>
    <dgm:pt modelId="{D1E1E57E-C8EE-4E71-B2C0-738C0FEC27EA}" type="pres">
      <dgm:prSet presAssocID="{E5D30736-D033-4F1C-8540-E3BD25913B47}" presName="spacerL" presStyleCnt="0"/>
      <dgm:spPr/>
    </dgm:pt>
    <dgm:pt modelId="{C7E76881-A84A-4E4B-B3B7-11F1DABAC78D}" type="pres">
      <dgm:prSet presAssocID="{E5D30736-D033-4F1C-8540-E3BD25913B47}" presName="sibTrans" presStyleLbl="sibTrans2D1" presStyleIdx="1" presStyleCnt="3"/>
      <dgm:spPr/>
    </dgm:pt>
    <dgm:pt modelId="{80E649C4-B5A8-45CF-9478-1419A3C69C54}" type="pres">
      <dgm:prSet presAssocID="{E5D30736-D033-4F1C-8540-E3BD25913B47}" presName="spacerR" presStyleCnt="0"/>
      <dgm:spPr/>
    </dgm:pt>
    <dgm:pt modelId="{232169B2-8AE9-4276-8A75-F6E42987406F}" type="pres">
      <dgm:prSet presAssocID="{B18E1E5C-0FE6-418E-8103-8B608C9A3086}" presName="node" presStyleLbl="node1" presStyleIdx="2" presStyleCnt="4">
        <dgm:presLayoutVars>
          <dgm:bulletEnabled val="1"/>
        </dgm:presLayoutVars>
      </dgm:prSet>
      <dgm:spPr/>
    </dgm:pt>
    <dgm:pt modelId="{AE8980B3-DB22-4034-BB6D-B4B5DAB7EA6C}" type="pres">
      <dgm:prSet presAssocID="{E224D9D3-5CC1-43BE-BD90-E0548D406A71}" presName="spacerL" presStyleCnt="0"/>
      <dgm:spPr/>
    </dgm:pt>
    <dgm:pt modelId="{33590ECC-51E3-4AD4-AF1E-5B214887CE28}" type="pres">
      <dgm:prSet presAssocID="{E224D9D3-5CC1-43BE-BD90-E0548D406A71}" presName="sibTrans" presStyleLbl="sibTrans2D1" presStyleIdx="2" presStyleCnt="3"/>
      <dgm:spPr/>
    </dgm:pt>
    <dgm:pt modelId="{0BDD1B01-3921-4D2E-9C98-F1E9E501D69B}" type="pres">
      <dgm:prSet presAssocID="{E224D9D3-5CC1-43BE-BD90-E0548D406A71}" presName="spacerR" presStyleCnt="0"/>
      <dgm:spPr/>
    </dgm:pt>
    <dgm:pt modelId="{9597223A-583D-4331-80F5-EBD1AF66E753}" type="pres">
      <dgm:prSet presAssocID="{75337EDE-D93A-4DBD-B391-948742BB1236}" presName="node" presStyleLbl="node1" presStyleIdx="3" presStyleCnt="4">
        <dgm:presLayoutVars>
          <dgm:bulletEnabled val="1"/>
        </dgm:presLayoutVars>
      </dgm:prSet>
      <dgm:spPr/>
    </dgm:pt>
  </dgm:ptLst>
  <dgm:cxnLst>
    <dgm:cxn modelId="{B79A8A08-F052-45D9-897D-7D07E8FB0C00}" type="presOf" srcId="{C8A53AE4-E24C-4EB6-A5E5-9EFCD042D8F6}" destId="{0D2F8775-F5B9-4D5B-AFCA-C7F98C465DF7}" srcOrd="0" destOrd="0" presId="urn:microsoft.com/office/officeart/2005/8/layout/equation1"/>
    <dgm:cxn modelId="{10A9AD5C-7E79-47A7-A3D4-20FA066DE0D6}" type="presOf" srcId="{E5D30736-D033-4F1C-8540-E3BD25913B47}" destId="{C7E76881-A84A-4E4B-B3B7-11F1DABAC78D}" srcOrd="0" destOrd="0" presId="urn:microsoft.com/office/officeart/2005/8/layout/equation1"/>
    <dgm:cxn modelId="{184EEE48-5929-4F95-A62C-B0F4B8F2C809}" type="presOf" srcId="{E224D9D3-5CC1-43BE-BD90-E0548D406A71}" destId="{33590ECC-51E3-4AD4-AF1E-5B214887CE28}" srcOrd="0" destOrd="0" presId="urn:microsoft.com/office/officeart/2005/8/layout/equation1"/>
    <dgm:cxn modelId="{AD7A0355-86C4-49E4-B4EC-43910DB5F09B}" type="presOf" srcId="{B18E1E5C-0FE6-418E-8103-8B608C9A3086}" destId="{232169B2-8AE9-4276-8A75-F6E42987406F}" srcOrd="0" destOrd="0" presId="urn:microsoft.com/office/officeart/2005/8/layout/equation1"/>
    <dgm:cxn modelId="{9B52127B-924A-4288-AA96-9FCF28BF766F}" srcId="{850F5924-2E6C-4C30-AB5D-C441F4300938}" destId="{75337EDE-D93A-4DBD-B391-948742BB1236}" srcOrd="3" destOrd="0" parTransId="{30B74C8D-EBF6-4BEE-97DA-C4659FC70CA7}" sibTransId="{82A0FBCB-E1DB-4B79-BF33-DCCF7A770229}"/>
    <dgm:cxn modelId="{CBC68AAA-7CBD-44BB-8C7E-6E1C43E7AA66}" srcId="{850F5924-2E6C-4C30-AB5D-C441F4300938}" destId="{B18E1E5C-0FE6-418E-8103-8B608C9A3086}" srcOrd="2" destOrd="0" parTransId="{D89948BC-5240-45D8-B9D2-2786A8ED1A98}" sibTransId="{E224D9D3-5CC1-43BE-BD90-E0548D406A71}"/>
    <dgm:cxn modelId="{51C0D4AA-0F38-4B41-B922-BCDD0E085D75}" type="presOf" srcId="{850F5924-2E6C-4C30-AB5D-C441F4300938}" destId="{75FADF48-0AA3-441A-8869-0EA060528D1F}" srcOrd="0" destOrd="0" presId="urn:microsoft.com/office/officeart/2005/8/layout/equation1"/>
    <dgm:cxn modelId="{3B0AE3B2-A7C7-4BEB-A813-0C317526F476}" type="presOf" srcId="{75337EDE-D93A-4DBD-B391-948742BB1236}" destId="{9597223A-583D-4331-80F5-EBD1AF66E753}" srcOrd="0" destOrd="0" presId="urn:microsoft.com/office/officeart/2005/8/layout/equation1"/>
    <dgm:cxn modelId="{565F3CBD-7D03-4CD4-816E-3DB66B894A2B}" srcId="{850F5924-2E6C-4C30-AB5D-C441F4300938}" destId="{09F85F49-BA3D-479E-A47B-C67FF0D17CCB}" srcOrd="0" destOrd="0" parTransId="{74D96CDD-6FB9-43AC-AF33-91D5B5CF2894}" sibTransId="{5F6BACFC-42A3-49A0-8353-F28EF3C4F141}"/>
    <dgm:cxn modelId="{0C54CEC6-58A0-4396-B2CD-9107B8BFBF93}" type="presOf" srcId="{5F6BACFC-42A3-49A0-8353-F28EF3C4F141}" destId="{E5081C39-3D91-45E7-B610-F951CBB58E82}" srcOrd="0" destOrd="0" presId="urn:microsoft.com/office/officeart/2005/8/layout/equation1"/>
    <dgm:cxn modelId="{38C2ACD5-9AE2-4F47-B5A5-5BF37A651633}" type="presOf" srcId="{09F85F49-BA3D-479E-A47B-C67FF0D17CCB}" destId="{937F4C57-12C6-489A-A617-4F3391ADA073}" srcOrd="0" destOrd="0" presId="urn:microsoft.com/office/officeart/2005/8/layout/equation1"/>
    <dgm:cxn modelId="{68AD46F5-62A4-459F-A9B6-7D371773ED61}" srcId="{850F5924-2E6C-4C30-AB5D-C441F4300938}" destId="{C8A53AE4-E24C-4EB6-A5E5-9EFCD042D8F6}" srcOrd="1" destOrd="0" parTransId="{5032F531-EEEA-43BD-B888-EF49FF2330FB}" sibTransId="{E5D30736-D033-4F1C-8540-E3BD25913B47}"/>
    <dgm:cxn modelId="{2203F8C7-7EB1-48F0-9173-448FD8251BBF}" type="presParOf" srcId="{75FADF48-0AA3-441A-8869-0EA060528D1F}" destId="{937F4C57-12C6-489A-A617-4F3391ADA073}" srcOrd="0" destOrd="0" presId="urn:microsoft.com/office/officeart/2005/8/layout/equation1"/>
    <dgm:cxn modelId="{402AEFDB-CD20-40D5-B793-81B44629E8FA}" type="presParOf" srcId="{75FADF48-0AA3-441A-8869-0EA060528D1F}" destId="{6BAB9C65-E283-4B69-9DC0-A67F5D064864}" srcOrd="1" destOrd="0" presId="urn:microsoft.com/office/officeart/2005/8/layout/equation1"/>
    <dgm:cxn modelId="{CC81A86C-8C7D-464D-9370-BEA4C93B1599}" type="presParOf" srcId="{75FADF48-0AA3-441A-8869-0EA060528D1F}" destId="{E5081C39-3D91-45E7-B610-F951CBB58E82}" srcOrd="2" destOrd="0" presId="urn:microsoft.com/office/officeart/2005/8/layout/equation1"/>
    <dgm:cxn modelId="{93C67BD5-E2B4-4EE5-A9EF-A96D597B8AD4}" type="presParOf" srcId="{75FADF48-0AA3-441A-8869-0EA060528D1F}" destId="{B9722B1A-ED9E-42D2-AE92-4E72584B3FA6}" srcOrd="3" destOrd="0" presId="urn:microsoft.com/office/officeart/2005/8/layout/equation1"/>
    <dgm:cxn modelId="{7AB5D348-91DF-4890-981E-41558D2D499F}" type="presParOf" srcId="{75FADF48-0AA3-441A-8869-0EA060528D1F}" destId="{0D2F8775-F5B9-4D5B-AFCA-C7F98C465DF7}" srcOrd="4" destOrd="0" presId="urn:microsoft.com/office/officeart/2005/8/layout/equation1"/>
    <dgm:cxn modelId="{FAA24962-1833-4131-868C-9DA38F041F1A}" type="presParOf" srcId="{75FADF48-0AA3-441A-8869-0EA060528D1F}" destId="{D1E1E57E-C8EE-4E71-B2C0-738C0FEC27EA}" srcOrd="5" destOrd="0" presId="urn:microsoft.com/office/officeart/2005/8/layout/equation1"/>
    <dgm:cxn modelId="{DA8ADB9E-1992-4D14-8FE9-B0585A3D86FA}" type="presParOf" srcId="{75FADF48-0AA3-441A-8869-0EA060528D1F}" destId="{C7E76881-A84A-4E4B-B3B7-11F1DABAC78D}" srcOrd="6" destOrd="0" presId="urn:microsoft.com/office/officeart/2005/8/layout/equation1"/>
    <dgm:cxn modelId="{722EB3C7-7BA5-4E81-BCB1-66F6DCFD1ACB}" type="presParOf" srcId="{75FADF48-0AA3-441A-8869-0EA060528D1F}" destId="{80E649C4-B5A8-45CF-9478-1419A3C69C54}" srcOrd="7" destOrd="0" presId="urn:microsoft.com/office/officeart/2005/8/layout/equation1"/>
    <dgm:cxn modelId="{3A144F0F-DFFF-4BD1-9F6D-9B23549E8B9E}" type="presParOf" srcId="{75FADF48-0AA3-441A-8869-0EA060528D1F}" destId="{232169B2-8AE9-4276-8A75-F6E42987406F}" srcOrd="8" destOrd="0" presId="urn:microsoft.com/office/officeart/2005/8/layout/equation1"/>
    <dgm:cxn modelId="{B5DEDD32-2BD6-4C6F-92AC-05D43FCC5B0F}" type="presParOf" srcId="{75FADF48-0AA3-441A-8869-0EA060528D1F}" destId="{AE8980B3-DB22-4034-BB6D-B4B5DAB7EA6C}" srcOrd="9" destOrd="0" presId="urn:microsoft.com/office/officeart/2005/8/layout/equation1"/>
    <dgm:cxn modelId="{24E95B3F-3EE9-4C01-A6A8-1C3C9AE2BFA7}" type="presParOf" srcId="{75FADF48-0AA3-441A-8869-0EA060528D1F}" destId="{33590ECC-51E3-4AD4-AF1E-5B214887CE28}" srcOrd="10" destOrd="0" presId="urn:microsoft.com/office/officeart/2005/8/layout/equation1"/>
    <dgm:cxn modelId="{783D5958-A6BE-4679-A48B-C7DBD8B938F5}" type="presParOf" srcId="{75FADF48-0AA3-441A-8869-0EA060528D1F}" destId="{0BDD1B01-3921-4D2E-9C98-F1E9E501D69B}" srcOrd="11" destOrd="0" presId="urn:microsoft.com/office/officeart/2005/8/layout/equation1"/>
    <dgm:cxn modelId="{0F097139-0DE5-4326-936B-7C75C568F179}" type="presParOf" srcId="{75FADF48-0AA3-441A-8869-0EA060528D1F}" destId="{9597223A-583D-4331-80F5-EBD1AF66E753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50F5924-2E6C-4C30-AB5D-C441F4300938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</dgm:pt>
    <dgm:pt modelId="{09F85F49-BA3D-479E-A47B-C67FF0D17CCB}">
      <dgm:prSet phldrT="[Texte]"/>
      <dgm:spPr/>
      <dgm:t>
        <a:bodyPr/>
        <a:lstStyle/>
        <a:p>
          <a:r>
            <a:rPr lang="fr-FR" b="1" dirty="0">
              <a:effectLst/>
            </a:rPr>
            <a:t>Images statiques</a:t>
          </a:r>
          <a:endParaRPr lang="en-US" b="1" dirty="0">
            <a:effectLst/>
          </a:endParaRPr>
        </a:p>
      </dgm:t>
    </dgm:pt>
    <dgm:pt modelId="{74D96CDD-6FB9-43AC-AF33-91D5B5CF2894}" type="parTrans" cxnId="{565F3CBD-7D03-4CD4-816E-3DB66B894A2B}">
      <dgm:prSet/>
      <dgm:spPr/>
      <dgm:t>
        <a:bodyPr/>
        <a:lstStyle/>
        <a:p>
          <a:endParaRPr lang="en-US" b="1">
            <a:effectLst/>
          </a:endParaRPr>
        </a:p>
      </dgm:t>
    </dgm:pt>
    <dgm:pt modelId="{5F6BACFC-42A3-49A0-8353-F28EF3C4F141}" type="sibTrans" cxnId="{565F3CBD-7D03-4CD4-816E-3DB66B894A2B}">
      <dgm:prSet/>
      <dgm:spPr/>
      <dgm:t>
        <a:bodyPr/>
        <a:lstStyle/>
        <a:p>
          <a:endParaRPr lang="en-US" b="1">
            <a:effectLst/>
          </a:endParaRPr>
        </a:p>
      </dgm:t>
    </dgm:pt>
    <dgm:pt modelId="{C8A53AE4-E24C-4EB6-A5E5-9EFCD042D8F6}">
      <dgm:prSet phldrT="[Texte]"/>
      <dgm:spPr/>
      <dgm:t>
        <a:bodyPr/>
        <a:lstStyle/>
        <a:p>
          <a:r>
            <a:rPr lang="fr-FR" b="1" dirty="0">
              <a:effectLst/>
            </a:rPr>
            <a:t>Ressources statiques</a:t>
          </a:r>
          <a:endParaRPr lang="en-US" b="1" dirty="0">
            <a:effectLst/>
          </a:endParaRPr>
        </a:p>
      </dgm:t>
    </dgm:pt>
    <dgm:pt modelId="{5032F531-EEEA-43BD-B888-EF49FF2330FB}" type="parTrans" cxnId="{68AD46F5-62A4-459F-A9B6-7D371773ED61}">
      <dgm:prSet/>
      <dgm:spPr/>
      <dgm:t>
        <a:bodyPr/>
        <a:lstStyle/>
        <a:p>
          <a:endParaRPr lang="en-US" b="1">
            <a:effectLst/>
          </a:endParaRPr>
        </a:p>
      </dgm:t>
    </dgm:pt>
    <dgm:pt modelId="{E5D30736-D033-4F1C-8540-E3BD25913B47}" type="sibTrans" cxnId="{68AD46F5-62A4-459F-A9B6-7D371773ED61}">
      <dgm:prSet/>
      <dgm:spPr/>
      <dgm:t>
        <a:bodyPr/>
        <a:lstStyle/>
        <a:p>
          <a:endParaRPr lang="en-US" b="1">
            <a:effectLst/>
          </a:endParaRPr>
        </a:p>
      </dgm:t>
    </dgm:pt>
    <dgm:pt modelId="{B18E1E5C-0FE6-418E-8103-8B608C9A3086}">
      <dgm:prSet phldrT="[Texte]"/>
      <dgm:spPr/>
      <dgm:t>
        <a:bodyPr/>
        <a:lstStyle/>
        <a:p>
          <a:r>
            <a:rPr lang="fr-FR" b="1" dirty="0" err="1">
              <a:effectLst/>
            </a:rPr>
            <a:t>Lazy</a:t>
          </a:r>
          <a:r>
            <a:rPr lang="fr-FR" b="1" dirty="0">
              <a:effectLst/>
            </a:rPr>
            <a:t> Load</a:t>
          </a:r>
          <a:endParaRPr lang="en-US" b="1" dirty="0">
            <a:effectLst/>
          </a:endParaRPr>
        </a:p>
      </dgm:t>
    </dgm:pt>
    <dgm:pt modelId="{E224D9D3-5CC1-43BE-BD90-E0548D406A71}" type="sibTrans" cxnId="{CBC68AAA-7CBD-44BB-8C7E-6E1C43E7AA66}">
      <dgm:prSet/>
      <dgm:spPr/>
      <dgm:t>
        <a:bodyPr/>
        <a:lstStyle/>
        <a:p>
          <a:endParaRPr lang="en-US" b="1">
            <a:effectLst/>
          </a:endParaRPr>
        </a:p>
      </dgm:t>
    </dgm:pt>
    <dgm:pt modelId="{D89948BC-5240-45D8-B9D2-2786A8ED1A98}" type="parTrans" cxnId="{CBC68AAA-7CBD-44BB-8C7E-6E1C43E7AA66}">
      <dgm:prSet/>
      <dgm:spPr/>
      <dgm:t>
        <a:bodyPr/>
        <a:lstStyle/>
        <a:p>
          <a:endParaRPr lang="en-US" b="1">
            <a:effectLst/>
          </a:endParaRPr>
        </a:p>
      </dgm:t>
    </dgm:pt>
    <dgm:pt modelId="{75FADF48-0AA3-441A-8869-0EA060528D1F}" type="pres">
      <dgm:prSet presAssocID="{850F5924-2E6C-4C30-AB5D-C441F4300938}" presName="linearFlow" presStyleCnt="0">
        <dgm:presLayoutVars>
          <dgm:dir/>
          <dgm:resizeHandles val="exact"/>
        </dgm:presLayoutVars>
      </dgm:prSet>
      <dgm:spPr/>
    </dgm:pt>
    <dgm:pt modelId="{937F4C57-12C6-489A-A617-4F3391ADA073}" type="pres">
      <dgm:prSet presAssocID="{09F85F49-BA3D-479E-A47B-C67FF0D17CCB}" presName="node" presStyleLbl="node1" presStyleIdx="0" presStyleCnt="3">
        <dgm:presLayoutVars>
          <dgm:bulletEnabled val="1"/>
        </dgm:presLayoutVars>
      </dgm:prSet>
      <dgm:spPr/>
    </dgm:pt>
    <dgm:pt modelId="{6BAB9C65-E283-4B69-9DC0-A67F5D064864}" type="pres">
      <dgm:prSet presAssocID="{5F6BACFC-42A3-49A0-8353-F28EF3C4F141}" presName="spacerL" presStyleCnt="0"/>
      <dgm:spPr/>
    </dgm:pt>
    <dgm:pt modelId="{E5081C39-3D91-45E7-B610-F951CBB58E82}" type="pres">
      <dgm:prSet presAssocID="{5F6BACFC-42A3-49A0-8353-F28EF3C4F141}" presName="sibTrans" presStyleLbl="sibTrans2D1" presStyleIdx="0" presStyleCnt="2"/>
      <dgm:spPr/>
    </dgm:pt>
    <dgm:pt modelId="{B9722B1A-ED9E-42D2-AE92-4E72584B3FA6}" type="pres">
      <dgm:prSet presAssocID="{5F6BACFC-42A3-49A0-8353-F28EF3C4F141}" presName="spacerR" presStyleCnt="0"/>
      <dgm:spPr/>
    </dgm:pt>
    <dgm:pt modelId="{0D2F8775-F5B9-4D5B-AFCA-C7F98C465DF7}" type="pres">
      <dgm:prSet presAssocID="{C8A53AE4-E24C-4EB6-A5E5-9EFCD042D8F6}" presName="node" presStyleLbl="node1" presStyleIdx="1" presStyleCnt="3">
        <dgm:presLayoutVars>
          <dgm:bulletEnabled val="1"/>
        </dgm:presLayoutVars>
      </dgm:prSet>
      <dgm:spPr/>
    </dgm:pt>
    <dgm:pt modelId="{D1E1E57E-C8EE-4E71-B2C0-738C0FEC27EA}" type="pres">
      <dgm:prSet presAssocID="{E5D30736-D033-4F1C-8540-E3BD25913B47}" presName="spacerL" presStyleCnt="0"/>
      <dgm:spPr/>
    </dgm:pt>
    <dgm:pt modelId="{C7E76881-A84A-4E4B-B3B7-11F1DABAC78D}" type="pres">
      <dgm:prSet presAssocID="{E5D30736-D033-4F1C-8540-E3BD25913B47}" presName="sibTrans" presStyleLbl="sibTrans2D1" presStyleIdx="1" presStyleCnt="2"/>
      <dgm:spPr/>
    </dgm:pt>
    <dgm:pt modelId="{80E649C4-B5A8-45CF-9478-1419A3C69C54}" type="pres">
      <dgm:prSet presAssocID="{E5D30736-D033-4F1C-8540-E3BD25913B47}" presName="spacerR" presStyleCnt="0"/>
      <dgm:spPr/>
    </dgm:pt>
    <dgm:pt modelId="{232169B2-8AE9-4276-8A75-F6E42987406F}" type="pres">
      <dgm:prSet presAssocID="{B18E1E5C-0FE6-418E-8103-8B608C9A3086}" presName="node" presStyleLbl="node1" presStyleIdx="2" presStyleCnt="3">
        <dgm:presLayoutVars>
          <dgm:bulletEnabled val="1"/>
        </dgm:presLayoutVars>
      </dgm:prSet>
      <dgm:spPr/>
    </dgm:pt>
  </dgm:ptLst>
  <dgm:cxnLst>
    <dgm:cxn modelId="{B79A8A08-F052-45D9-897D-7D07E8FB0C00}" type="presOf" srcId="{C8A53AE4-E24C-4EB6-A5E5-9EFCD042D8F6}" destId="{0D2F8775-F5B9-4D5B-AFCA-C7F98C465DF7}" srcOrd="0" destOrd="0" presId="urn:microsoft.com/office/officeart/2005/8/layout/equation1"/>
    <dgm:cxn modelId="{10A9AD5C-7E79-47A7-A3D4-20FA066DE0D6}" type="presOf" srcId="{E5D30736-D033-4F1C-8540-E3BD25913B47}" destId="{C7E76881-A84A-4E4B-B3B7-11F1DABAC78D}" srcOrd="0" destOrd="0" presId="urn:microsoft.com/office/officeart/2005/8/layout/equation1"/>
    <dgm:cxn modelId="{AD7A0355-86C4-49E4-B4EC-43910DB5F09B}" type="presOf" srcId="{B18E1E5C-0FE6-418E-8103-8B608C9A3086}" destId="{232169B2-8AE9-4276-8A75-F6E42987406F}" srcOrd="0" destOrd="0" presId="urn:microsoft.com/office/officeart/2005/8/layout/equation1"/>
    <dgm:cxn modelId="{CBC68AAA-7CBD-44BB-8C7E-6E1C43E7AA66}" srcId="{850F5924-2E6C-4C30-AB5D-C441F4300938}" destId="{B18E1E5C-0FE6-418E-8103-8B608C9A3086}" srcOrd="2" destOrd="0" parTransId="{D89948BC-5240-45D8-B9D2-2786A8ED1A98}" sibTransId="{E224D9D3-5CC1-43BE-BD90-E0548D406A71}"/>
    <dgm:cxn modelId="{51C0D4AA-0F38-4B41-B922-BCDD0E085D75}" type="presOf" srcId="{850F5924-2E6C-4C30-AB5D-C441F4300938}" destId="{75FADF48-0AA3-441A-8869-0EA060528D1F}" srcOrd="0" destOrd="0" presId="urn:microsoft.com/office/officeart/2005/8/layout/equation1"/>
    <dgm:cxn modelId="{565F3CBD-7D03-4CD4-816E-3DB66B894A2B}" srcId="{850F5924-2E6C-4C30-AB5D-C441F4300938}" destId="{09F85F49-BA3D-479E-A47B-C67FF0D17CCB}" srcOrd="0" destOrd="0" parTransId="{74D96CDD-6FB9-43AC-AF33-91D5B5CF2894}" sibTransId="{5F6BACFC-42A3-49A0-8353-F28EF3C4F141}"/>
    <dgm:cxn modelId="{0C54CEC6-58A0-4396-B2CD-9107B8BFBF93}" type="presOf" srcId="{5F6BACFC-42A3-49A0-8353-F28EF3C4F141}" destId="{E5081C39-3D91-45E7-B610-F951CBB58E82}" srcOrd="0" destOrd="0" presId="urn:microsoft.com/office/officeart/2005/8/layout/equation1"/>
    <dgm:cxn modelId="{38C2ACD5-9AE2-4F47-B5A5-5BF37A651633}" type="presOf" srcId="{09F85F49-BA3D-479E-A47B-C67FF0D17CCB}" destId="{937F4C57-12C6-489A-A617-4F3391ADA073}" srcOrd="0" destOrd="0" presId="urn:microsoft.com/office/officeart/2005/8/layout/equation1"/>
    <dgm:cxn modelId="{68AD46F5-62A4-459F-A9B6-7D371773ED61}" srcId="{850F5924-2E6C-4C30-AB5D-C441F4300938}" destId="{C8A53AE4-E24C-4EB6-A5E5-9EFCD042D8F6}" srcOrd="1" destOrd="0" parTransId="{5032F531-EEEA-43BD-B888-EF49FF2330FB}" sibTransId="{E5D30736-D033-4F1C-8540-E3BD25913B47}"/>
    <dgm:cxn modelId="{2203F8C7-7EB1-48F0-9173-448FD8251BBF}" type="presParOf" srcId="{75FADF48-0AA3-441A-8869-0EA060528D1F}" destId="{937F4C57-12C6-489A-A617-4F3391ADA073}" srcOrd="0" destOrd="0" presId="urn:microsoft.com/office/officeart/2005/8/layout/equation1"/>
    <dgm:cxn modelId="{402AEFDB-CD20-40D5-B793-81B44629E8FA}" type="presParOf" srcId="{75FADF48-0AA3-441A-8869-0EA060528D1F}" destId="{6BAB9C65-E283-4B69-9DC0-A67F5D064864}" srcOrd="1" destOrd="0" presId="urn:microsoft.com/office/officeart/2005/8/layout/equation1"/>
    <dgm:cxn modelId="{CC81A86C-8C7D-464D-9370-BEA4C93B1599}" type="presParOf" srcId="{75FADF48-0AA3-441A-8869-0EA060528D1F}" destId="{E5081C39-3D91-45E7-B610-F951CBB58E82}" srcOrd="2" destOrd="0" presId="urn:microsoft.com/office/officeart/2005/8/layout/equation1"/>
    <dgm:cxn modelId="{93C67BD5-E2B4-4EE5-A9EF-A96D597B8AD4}" type="presParOf" srcId="{75FADF48-0AA3-441A-8869-0EA060528D1F}" destId="{B9722B1A-ED9E-42D2-AE92-4E72584B3FA6}" srcOrd="3" destOrd="0" presId="urn:microsoft.com/office/officeart/2005/8/layout/equation1"/>
    <dgm:cxn modelId="{7AB5D348-91DF-4890-981E-41558D2D499F}" type="presParOf" srcId="{75FADF48-0AA3-441A-8869-0EA060528D1F}" destId="{0D2F8775-F5B9-4D5B-AFCA-C7F98C465DF7}" srcOrd="4" destOrd="0" presId="urn:microsoft.com/office/officeart/2005/8/layout/equation1"/>
    <dgm:cxn modelId="{FAA24962-1833-4131-868C-9DA38F041F1A}" type="presParOf" srcId="{75FADF48-0AA3-441A-8869-0EA060528D1F}" destId="{D1E1E57E-C8EE-4E71-B2C0-738C0FEC27EA}" srcOrd="5" destOrd="0" presId="urn:microsoft.com/office/officeart/2005/8/layout/equation1"/>
    <dgm:cxn modelId="{DA8ADB9E-1992-4D14-8FE9-B0585A3D86FA}" type="presParOf" srcId="{75FADF48-0AA3-441A-8869-0EA060528D1F}" destId="{C7E76881-A84A-4E4B-B3B7-11F1DABAC78D}" srcOrd="6" destOrd="0" presId="urn:microsoft.com/office/officeart/2005/8/layout/equation1"/>
    <dgm:cxn modelId="{722EB3C7-7BA5-4E81-BCB1-66F6DCFD1ACB}" type="presParOf" srcId="{75FADF48-0AA3-441A-8869-0EA060528D1F}" destId="{80E649C4-B5A8-45CF-9478-1419A3C69C54}" srcOrd="7" destOrd="0" presId="urn:microsoft.com/office/officeart/2005/8/layout/equation1"/>
    <dgm:cxn modelId="{3A144F0F-DFFF-4BD1-9F6D-9B23549E8B9E}" type="presParOf" srcId="{75FADF48-0AA3-441A-8869-0EA060528D1F}" destId="{232169B2-8AE9-4276-8A75-F6E4298740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50F5924-2E6C-4C30-AB5D-C441F4300938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</dgm:pt>
    <dgm:pt modelId="{09F85F49-BA3D-479E-A47B-C67FF0D17CCB}">
      <dgm:prSet phldrT="[Texte]"/>
      <dgm:spPr/>
      <dgm:t>
        <a:bodyPr/>
        <a:lstStyle/>
        <a:p>
          <a:r>
            <a:rPr lang="fr-FR" b="1" dirty="0"/>
            <a:t>Liste</a:t>
          </a:r>
          <a:endParaRPr lang="en-US" b="1" dirty="0"/>
        </a:p>
      </dgm:t>
    </dgm:pt>
    <dgm:pt modelId="{74D96CDD-6FB9-43AC-AF33-91D5B5CF2894}" type="parTrans" cxnId="{565F3CBD-7D03-4CD4-816E-3DB66B894A2B}">
      <dgm:prSet/>
      <dgm:spPr/>
      <dgm:t>
        <a:bodyPr/>
        <a:lstStyle/>
        <a:p>
          <a:endParaRPr lang="en-US" b="1"/>
        </a:p>
      </dgm:t>
    </dgm:pt>
    <dgm:pt modelId="{5F6BACFC-42A3-49A0-8353-F28EF3C4F141}" type="sibTrans" cxnId="{565F3CBD-7D03-4CD4-816E-3DB66B894A2B}">
      <dgm:prSet/>
      <dgm:spPr/>
      <dgm:t>
        <a:bodyPr/>
        <a:lstStyle/>
        <a:p>
          <a:endParaRPr lang="en-US" b="1"/>
        </a:p>
      </dgm:t>
    </dgm:pt>
    <dgm:pt modelId="{C8A53AE4-E24C-4EB6-A5E5-9EFCD042D8F6}">
      <dgm:prSet phldrT="[Texte]"/>
      <dgm:spPr/>
      <dgm:t>
        <a:bodyPr/>
        <a:lstStyle/>
        <a:p>
          <a:r>
            <a:rPr lang="fr-FR" b="1" dirty="0"/>
            <a:t>Table</a:t>
          </a:r>
          <a:endParaRPr lang="en-US" b="1" dirty="0"/>
        </a:p>
      </dgm:t>
    </dgm:pt>
    <dgm:pt modelId="{5032F531-EEEA-43BD-B888-EF49FF2330FB}" type="parTrans" cxnId="{68AD46F5-62A4-459F-A9B6-7D371773ED61}">
      <dgm:prSet/>
      <dgm:spPr/>
      <dgm:t>
        <a:bodyPr/>
        <a:lstStyle/>
        <a:p>
          <a:endParaRPr lang="en-US" b="1"/>
        </a:p>
      </dgm:t>
    </dgm:pt>
    <dgm:pt modelId="{E5D30736-D033-4F1C-8540-E3BD25913B47}" type="sibTrans" cxnId="{68AD46F5-62A4-459F-A9B6-7D371773ED61}">
      <dgm:prSet/>
      <dgm:spPr/>
      <dgm:t>
        <a:bodyPr/>
        <a:lstStyle/>
        <a:p>
          <a:endParaRPr lang="en-US" b="1"/>
        </a:p>
      </dgm:t>
    </dgm:pt>
    <dgm:pt modelId="{B18E1E5C-0FE6-418E-8103-8B608C9A3086}">
      <dgm:prSet phldrT="[Texte]"/>
      <dgm:spPr/>
      <dgm:t>
        <a:bodyPr/>
        <a:lstStyle/>
        <a:p>
          <a:r>
            <a:rPr lang="fr-FR" b="1" dirty="0"/>
            <a:t>Pagination , Load More, Infinite Scroll/List</a:t>
          </a:r>
          <a:endParaRPr lang="en-US" b="1" dirty="0"/>
        </a:p>
      </dgm:t>
    </dgm:pt>
    <dgm:pt modelId="{E224D9D3-5CC1-43BE-BD90-E0548D406A71}" type="sibTrans" cxnId="{CBC68AAA-7CBD-44BB-8C7E-6E1C43E7AA66}">
      <dgm:prSet/>
      <dgm:spPr/>
      <dgm:t>
        <a:bodyPr/>
        <a:lstStyle/>
        <a:p>
          <a:endParaRPr lang="en-US" b="1"/>
        </a:p>
      </dgm:t>
    </dgm:pt>
    <dgm:pt modelId="{D89948BC-5240-45D8-B9D2-2786A8ED1A98}" type="parTrans" cxnId="{CBC68AAA-7CBD-44BB-8C7E-6E1C43E7AA66}">
      <dgm:prSet/>
      <dgm:spPr/>
      <dgm:t>
        <a:bodyPr/>
        <a:lstStyle/>
        <a:p>
          <a:endParaRPr lang="en-US" b="1"/>
        </a:p>
      </dgm:t>
    </dgm:pt>
    <dgm:pt modelId="{75FADF48-0AA3-441A-8869-0EA060528D1F}" type="pres">
      <dgm:prSet presAssocID="{850F5924-2E6C-4C30-AB5D-C441F4300938}" presName="linearFlow" presStyleCnt="0">
        <dgm:presLayoutVars>
          <dgm:dir/>
          <dgm:resizeHandles val="exact"/>
        </dgm:presLayoutVars>
      </dgm:prSet>
      <dgm:spPr/>
    </dgm:pt>
    <dgm:pt modelId="{937F4C57-12C6-489A-A617-4F3391ADA073}" type="pres">
      <dgm:prSet presAssocID="{09F85F49-BA3D-479E-A47B-C67FF0D17CCB}" presName="node" presStyleLbl="node1" presStyleIdx="0" presStyleCnt="3">
        <dgm:presLayoutVars>
          <dgm:bulletEnabled val="1"/>
        </dgm:presLayoutVars>
      </dgm:prSet>
      <dgm:spPr/>
    </dgm:pt>
    <dgm:pt modelId="{6BAB9C65-E283-4B69-9DC0-A67F5D064864}" type="pres">
      <dgm:prSet presAssocID="{5F6BACFC-42A3-49A0-8353-F28EF3C4F141}" presName="spacerL" presStyleCnt="0"/>
      <dgm:spPr/>
    </dgm:pt>
    <dgm:pt modelId="{E5081C39-3D91-45E7-B610-F951CBB58E82}" type="pres">
      <dgm:prSet presAssocID="{5F6BACFC-42A3-49A0-8353-F28EF3C4F141}" presName="sibTrans" presStyleLbl="sibTrans2D1" presStyleIdx="0" presStyleCnt="2"/>
      <dgm:spPr/>
    </dgm:pt>
    <dgm:pt modelId="{B9722B1A-ED9E-42D2-AE92-4E72584B3FA6}" type="pres">
      <dgm:prSet presAssocID="{5F6BACFC-42A3-49A0-8353-F28EF3C4F141}" presName="spacerR" presStyleCnt="0"/>
      <dgm:spPr/>
    </dgm:pt>
    <dgm:pt modelId="{0D2F8775-F5B9-4D5B-AFCA-C7F98C465DF7}" type="pres">
      <dgm:prSet presAssocID="{C8A53AE4-E24C-4EB6-A5E5-9EFCD042D8F6}" presName="node" presStyleLbl="node1" presStyleIdx="1" presStyleCnt="3">
        <dgm:presLayoutVars>
          <dgm:bulletEnabled val="1"/>
        </dgm:presLayoutVars>
      </dgm:prSet>
      <dgm:spPr/>
    </dgm:pt>
    <dgm:pt modelId="{D1E1E57E-C8EE-4E71-B2C0-738C0FEC27EA}" type="pres">
      <dgm:prSet presAssocID="{E5D30736-D033-4F1C-8540-E3BD25913B47}" presName="spacerL" presStyleCnt="0"/>
      <dgm:spPr/>
    </dgm:pt>
    <dgm:pt modelId="{C7E76881-A84A-4E4B-B3B7-11F1DABAC78D}" type="pres">
      <dgm:prSet presAssocID="{E5D30736-D033-4F1C-8540-E3BD25913B47}" presName="sibTrans" presStyleLbl="sibTrans2D1" presStyleIdx="1" presStyleCnt="2"/>
      <dgm:spPr/>
    </dgm:pt>
    <dgm:pt modelId="{80E649C4-B5A8-45CF-9478-1419A3C69C54}" type="pres">
      <dgm:prSet presAssocID="{E5D30736-D033-4F1C-8540-E3BD25913B47}" presName="spacerR" presStyleCnt="0"/>
      <dgm:spPr/>
    </dgm:pt>
    <dgm:pt modelId="{232169B2-8AE9-4276-8A75-F6E42987406F}" type="pres">
      <dgm:prSet presAssocID="{B18E1E5C-0FE6-418E-8103-8B608C9A3086}" presName="node" presStyleLbl="node1" presStyleIdx="2" presStyleCnt="3">
        <dgm:presLayoutVars>
          <dgm:bulletEnabled val="1"/>
        </dgm:presLayoutVars>
      </dgm:prSet>
      <dgm:spPr/>
    </dgm:pt>
  </dgm:ptLst>
  <dgm:cxnLst>
    <dgm:cxn modelId="{B79A8A08-F052-45D9-897D-7D07E8FB0C00}" type="presOf" srcId="{C8A53AE4-E24C-4EB6-A5E5-9EFCD042D8F6}" destId="{0D2F8775-F5B9-4D5B-AFCA-C7F98C465DF7}" srcOrd="0" destOrd="0" presId="urn:microsoft.com/office/officeart/2005/8/layout/equation1"/>
    <dgm:cxn modelId="{10A9AD5C-7E79-47A7-A3D4-20FA066DE0D6}" type="presOf" srcId="{E5D30736-D033-4F1C-8540-E3BD25913B47}" destId="{C7E76881-A84A-4E4B-B3B7-11F1DABAC78D}" srcOrd="0" destOrd="0" presId="urn:microsoft.com/office/officeart/2005/8/layout/equation1"/>
    <dgm:cxn modelId="{AD7A0355-86C4-49E4-B4EC-43910DB5F09B}" type="presOf" srcId="{B18E1E5C-0FE6-418E-8103-8B608C9A3086}" destId="{232169B2-8AE9-4276-8A75-F6E42987406F}" srcOrd="0" destOrd="0" presId="urn:microsoft.com/office/officeart/2005/8/layout/equation1"/>
    <dgm:cxn modelId="{CBC68AAA-7CBD-44BB-8C7E-6E1C43E7AA66}" srcId="{850F5924-2E6C-4C30-AB5D-C441F4300938}" destId="{B18E1E5C-0FE6-418E-8103-8B608C9A3086}" srcOrd="2" destOrd="0" parTransId="{D89948BC-5240-45D8-B9D2-2786A8ED1A98}" sibTransId="{E224D9D3-5CC1-43BE-BD90-E0548D406A71}"/>
    <dgm:cxn modelId="{51C0D4AA-0F38-4B41-B922-BCDD0E085D75}" type="presOf" srcId="{850F5924-2E6C-4C30-AB5D-C441F4300938}" destId="{75FADF48-0AA3-441A-8869-0EA060528D1F}" srcOrd="0" destOrd="0" presId="urn:microsoft.com/office/officeart/2005/8/layout/equation1"/>
    <dgm:cxn modelId="{565F3CBD-7D03-4CD4-816E-3DB66B894A2B}" srcId="{850F5924-2E6C-4C30-AB5D-C441F4300938}" destId="{09F85F49-BA3D-479E-A47B-C67FF0D17CCB}" srcOrd="0" destOrd="0" parTransId="{74D96CDD-6FB9-43AC-AF33-91D5B5CF2894}" sibTransId="{5F6BACFC-42A3-49A0-8353-F28EF3C4F141}"/>
    <dgm:cxn modelId="{0C54CEC6-58A0-4396-B2CD-9107B8BFBF93}" type="presOf" srcId="{5F6BACFC-42A3-49A0-8353-F28EF3C4F141}" destId="{E5081C39-3D91-45E7-B610-F951CBB58E82}" srcOrd="0" destOrd="0" presId="urn:microsoft.com/office/officeart/2005/8/layout/equation1"/>
    <dgm:cxn modelId="{38C2ACD5-9AE2-4F47-B5A5-5BF37A651633}" type="presOf" srcId="{09F85F49-BA3D-479E-A47B-C67FF0D17CCB}" destId="{937F4C57-12C6-489A-A617-4F3391ADA073}" srcOrd="0" destOrd="0" presId="urn:microsoft.com/office/officeart/2005/8/layout/equation1"/>
    <dgm:cxn modelId="{68AD46F5-62A4-459F-A9B6-7D371773ED61}" srcId="{850F5924-2E6C-4C30-AB5D-C441F4300938}" destId="{C8A53AE4-E24C-4EB6-A5E5-9EFCD042D8F6}" srcOrd="1" destOrd="0" parTransId="{5032F531-EEEA-43BD-B888-EF49FF2330FB}" sibTransId="{E5D30736-D033-4F1C-8540-E3BD25913B47}"/>
    <dgm:cxn modelId="{2203F8C7-7EB1-48F0-9173-448FD8251BBF}" type="presParOf" srcId="{75FADF48-0AA3-441A-8869-0EA060528D1F}" destId="{937F4C57-12C6-489A-A617-4F3391ADA073}" srcOrd="0" destOrd="0" presId="urn:microsoft.com/office/officeart/2005/8/layout/equation1"/>
    <dgm:cxn modelId="{402AEFDB-CD20-40D5-B793-81B44629E8FA}" type="presParOf" srcId="{75FADF48-0AA3-441A-8869-0EA060528D1F}" destId="{6BAB9C65-E283-4B69-9DC0-A67F5D064864}" srcOrd="1" destOrd="0" presId="urn:microsoft.com/office/officeart/2005/8/layout/equation1"/>
    <dgm:cxn modelId="{CC81A86C-8C7D-464D-9370-BEA4C93B1599}" type="presParOf" srcId="{75FADF48-0AA3-441A-8869-0EA060528D1F}" destId="{E5081C39-3D91-45E7-B610-F951CBB58E82}" srcOrd="2" destOrd="0" presId="urn:microsoft.com/office/officeart/2005/8/layout/equation1"/>
    <dgm:cxn modelId="{93C67BD5-E2B4-4EE5-A9EF-A96D597B8AD4}" type="presParOf" srcId="{75FADF48-0AA3-441A-8869-0EA060528D1F}" destId="{B9722B1A-ED9E-42D2-AE92-4E72584B3FA6}" srcOrd="3" destOrd="0" presId="urn:microsoft.com/office/officeart/2005/8/layout/equation1"/>
    <dgm:cxn modelId="{7AB5D348-91DF-4890-981E-41558D2D499F}" type="presParOf" srcId="{75FADF48-0AA3-441A-8869-0EA060528D1F}" destId="{0D2F8775-F5B9-4D5B-AFCA-C7F98C465DF7}" srcOrd="4" destOrd="0" presId="urn:microsoft.com/office/officeart/2005/8/layout/equation1"/>
    <dgm:cxn modelId="{FAA24962-1833-4131-868C-9DA38F041F1A}" type="presParOf" srcId="{75FADF48-0AA3-441A-8869-0EA060528D1F}" destId="{D1E1E57E-C8EE-4E71-B2C0-738C0FEC27EA}" srcOrd="5" destOrd="0" presId="urn:microsoft.com/office/officeart/2005/8/layout/equation1"/>
    <dgm:cxn modelId="{DA8ADB9E-1992-4D14-8FE9-B0585A3D86FA}" type="presParOf" srcId="{75FADF48-0AA3-441A-8869-0EA060528D1F}" destId="{C7E76881-A84A-4E4B-B3B7-11F1DABAC78D}" srcOrd="6" destOrd="0" presId="urn:microsoft.com/office/officeart/2005/8/layout/equation1"/>
    <dgm:cxn modelId="{722EB3C7-7BA5-4E81-BCB1-66F6DCFD1ACB}" type="presParOf" srcId="{75FADF48-0AA3-441A-8869-0EA060528D1F}" destId="{80E649C4-B5A8-45CF-9478-1419A3C69C54}" srcOrd="7" destOrd="0" presId="urn:microsoft.com/office/officeart/2005/8/layout/equation1"/>
    <dgm:cxn modelId="{3A144F0F-DFFF-4BD1-9F6D-9B23549E8B9E}" type="presParOf" srcId="{75FADF48-0AA3-441A-8869-0EA060528D1F}" destId="{232169B2-8AE9-4276-8A75-F6E4298740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50F5924-2E6C-4C30-AB5D-C441F4300938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</dgm:pt>
    <dgm:pt modelId="{09F85F49-BA3D-479E-A47B-C67FF0D17CCB}">
      <dgm:prSet phldrT="[Texte]" custT="1"/>
      <dgm:spPr/>
      <dgm:t>
        <a:bodyPr/>
        <a:lstStyle/>
        <a:p>
          <a:r>
            <a:rPr lang="fr-FR" sz="1200" b="1" dirty="0" err="1"/>
            <a:t>useMediaQuery</a:t>
          </a:r>
          <a:endParaRPr lang="en-US" sz="1200" b="1" dirty="0"/>
        </a:p>
      </dgm:t>
    </dgm:pt>
    <dgm:pt modelId="{74D96CDD-6FB9-43AC-AF33-91D5B5CF2894}" type="parTrans" cxnId="{565F3CBD-7D03-4CD4-816E-3DB66B894A2B}">
      <dgm:prSet/>
      <dgm:spPr/>
      <dgm:t>
        <a:bodyPr/>
        <a:lstStyle/>
        <a:p>
          <a:endParaRPr lang="en-US" sz="1200" b="1"/>
        </a:p>
      </dgm:t>
    </dgm:pt>
    <dgm:pt modelId="{5F6BACFC-42A3-49A0-8353-F28EF3C4F141}" type="sibTrans" cxnId="{565F3CBD-7D03-4CD4-816E-3DB66B894A2B}">
      <dgm:prSet custT="1"/>
      <dgm:spPr/>
      <dgm:t>
        <a:bodyPr/>
        <a:lstStyle/>
        <a:p>
          <a:endParaRPr lang="en-US" sz="1200" b="1"/>
        </a:p>
      </dgm:t>
    </dgm:pt>
    <dgm:pt modelId="{C8A53AE4-E24C-4EB6-A5E5-9EFCD042D8F6}">
      <dgm:prSet phldrT="[Texte]" custT="1"/>
      <dgm:spPr/>
      <dgm:t>
        <a:bodyPr/>
        <a:lstStyle/>
        <a:p>
          <a:r>
            <a:rPr lang="fr-FR" sz="1200" b="1" dirty="0" err="1"/>
            <a:t>SGMediaQuery</a:t>
          </a:r>
          <a:endParaRPr lang="en-US" sz="1200" b="1" dirty="0"/>
        </a:p>
      </dgm:t>
    </dgm:pt>
    <dgm:pt modelId="{5032F531-EEEA-43BD-B888-EF49FF2330FB}" type="parTrans" cxnId="{68AD46F5-62A4-459F-A9B6-7D371773ED61}">
      <dgm:prSet/>
      <dgm:spPr/>
      <dgm:t>
        <a:bodyPr/>
        <a:lstStyle/>
        <a:p>
          <a:endParaRPr lang="en-US" sz="1200" b="1"/>
        </a:p>
      </dgm:t>
    </dgm:pt>
    <dgm:pt modelId="{E5D30736-D033-4F1C-8540-E3BD25913B47}" type="sibTrans" cxnId="{68AD46F5-62A4-459F-A9B6-7D371773ED61}">
      <dgm:prSet custT="1"/>
      <dgm:spPr/>
      <dgm:t>
        <a:bodyPr/>
        <a:lstStyle/>
        <a:p>
          <a:endParaRPr lang="en-US" sz="1200" b="1"/>
        </a:p>
      </dgm:t>
    </dgm:pt>
    <dgm:pt modelId="{B18E1E5C-0FE6-418E-8103-8B608C9A3086}">
      <dgm:prSet phldrT="[Texte]" custT="1"/>
      <dgm:spPr/>
      <dgm:t>
        <a:bodyPr/>
        <a:lstStyle/>
        <a:p>
          <a:r>
            <a:rPr lang="fr-FR" sz="1200" b="1" dirty="0" err="1"/>
            <a:t>Lazy</a:t>
          </a:r>
          <a:r>
            <a:rPr lang="fr-FR" sz="1200" b="1" dirty="0"/>
            <a:t> Load des composants</a:t>
          </a:r>
          <a:endParaRPr lang="en-US" sz="1200" b="1" dirty="0"/>
        </a:p>
      </dgm:t>
    </dgm:pt>
    <dgm:pt modelId="{D89948BC-5240-45D8-B9D2-2786A8ED1A98}" type="parTrans" cxnId="{CBC68AAA-7CBD-44BB-8C7E-6E1C43E7AA66}">
      <dgm:prSet/>
      <dgm:spPr/>
      <dgm:t>
        <a:bodyPr/>
        <a:lstStyle/>
        <a:p>
          <a:endParaRPr lang="en-US" sz="1200" b="1"/>
        </a:p>
      </dgm:t>
    </dgm:pt>
    <dgm:pt modelId="{E224D9D3-5CC1-43BE-BD90-E0548D406A71}" type="sibTrans" cxnId="{CBC68AAA-7CBD-44BB-8C7E-6E1C43E7AA66}">
      <dgm:prSet/>
      <dgm:spPr/>
      <dgm:t>
        <a:bodyPr/>
        <a:lstStyle/>
        <a:p>
          <a:endParaRPr lang="en-US" sz="1200" b="1"/>
        </a:p>
      </dgm:t>
    </dgm:pt>
    <dgm:pt modelId="{75FADF48-0AA3-441A-8869-0EA060528D1F}" type="pres">
      <dgm:prSet presAssocID="{850F5924-2E6C-4C30-AB5D-C441F4300938}" presName="linearFlow" presStyleCnt="0">
        <dgm:presLayoutVars>
          <dgm:dir/>
          <dgm:resizeHandles val="exact"/>
        </dgm:presLayoutVars>
      </dgm:prSet>
      <dgm:spPr/>
    </dgm:pt>
    <dgm:pt modelId="{937F4C57-12C6-489A-A617-4F3391ADA073}" type="pres">
      <dgm:prSet presAssocID="{09F85F49-BA3D-479E-A47B-C67FF0D17CCB}" presName="node" presStyleLbl="node1" presStyleIdx="0" presStyleCnt="3">
        <dgm:presLayoutVars>
          <dgm:bulletEnabled val="1"/>
        </dgm:presLayoutVars>
      </dgm:prSet>
      <dgm:spPr/>
    </dgm:pt>
    <dgm:pt modelId="{6BAB9C65-E283-4B69-9DC0-A67F5D064864}" type="pres">
      <dgm:prSet presAssocID="{5F6BACFC-42A3-49A0-8353-F28EF3C4F141}" presName="spacerL" presStyleCnt="0"/>
      <dgm:spPr/>
    </dgm:pt>
    <dgm:pt modelId="{E5081C39-3D91-45E7-B610-F951CBB58E82}" type="pres">
      <dgm:prSet presAssocID="{5F6BACFC-42A3-49A0-8353-F28EF3C4F141}" presName="sibTrans" presStyleLbl="sibTrans2D1" presStyleIdx="0" presStyleCnt="2"/>
      <dgm:spPr/>
    </dgm:pt>
    <dgm:pt modelId="{B9722B1A-ED9E-42D2-AE92-4E72584B3FA6}" type="pres">
      <dgm:prSet presAssocID="{5F6BACFC-42A3-49A0-8353-F28EF3C4F141}" presName="spacerR" presStyleCnt="0"/>
      <dgm:spPr/>
    </dgm:pt>
    <dgm:pt modelId="{0D2F8775-F5B9-4D5B-AFCA-C7F98C465DF7}" type="pres">
      <dgm:prSet presAssocID="{C8A53AE4-E24C-4EB6-A5E5-9EFCD042D8F6}" presName="node" presStyleLbl="node1" presStyleIdx="1" presStyleCnt="3">
        <dgm:presLayoutVars>
          <dgm:bulletEnabled val="1"/>
        </dgm:presLayoutVars>
      </dgm:prSet>
      <dgm:spPr/>
    </dgm:pt>
    <dgm:pt modelId="{D1E1E57E-C8EE-4E71-B2C0-738C0FEC27EA}" type="pres">
      <dgm:prSet presAssocID="{E5D30736-D033-4F1C-8540-E3BD25913B47}" presName="spacerL" presStyleCnt="0"/>
      <dgm:spPr/>
    </dgm:pt>
    <dgm:pt modelId="{C7E76881-A84A-4E4B-B3B7-11F1DABAC78D}" type="pres">
      <dgm:prSet presAssocID="{E5D30736-D033-4F1C-8540-E3BD25913B47}" presName="sibTrans" presStyleLbl="sibTrans2D1" presStyleIdx="1" presStyleCnt="2"/>
      <dgm:spPr/>
    </dgm:pt>
    <dgm:pt modelId="{80E649C4-B5A8-45CF-9478-1419A3C69C54}" type="pres">
      <dgm:prSet presAssocID="{E5D30736-D033-4F1C-8540-E3BD25913B47}" presName="spacerR" presStyleCnt="0"/>
      <dgm:spPr/>
    </dgm:pt>
    <dgm:pt modelId="{232169B2-8AE9-4276-8A75-F6E42987406F}" type="pres">
      <dgm:prSet presAssocID="{B18E1E5C-0FE6-418E-8103-8B608C9A3086}" presName="node" presStyleLbl="node1" presStyleIdx="2" presStyleCnt="3">
        <dgm:presLayoutVars>
          <dgm:bulletEnabled val="1"/>
        </dgm:presLayoutVars>
      </dgm:prSet>
      <dgm:spPr/>
    </dgm:pt>
  </dgm:ptLst>
  <dgm:cxnLst>
    <dgm:cxn modelId="{B79A8A08-F052-45D9-897D-7D07E8FB0C00}" type="presOf" srcId="{C8A53AE4-E24C-4EB6-A5E5-9EFCD042D8F6}" destId="{0D2F8775-F5B9-4D5B-AFCA-C7F98C465DF7}" srcOrd="0" destOrd="0" presId="urn:microsoft.com/office/officeart/2005/8/layout/equation1"/>
    <dgm:cxn modelId="{10A9AD5C-7E79-47A7-A3D4-20FA066DE0D6}" type="presOf" srcId="{E5D30736-D033-4F1C-8540-E3BD25913B47}" destId="{C7E76881-A84A-4E4B-B3B7-11F1DABAC78D}" srcOrd="0" destOrd="0" presId="urn:microsoft.com/office/officeart/2005/8/layout/equation1"/>
    <dgm:cxn modelId="{AD7A0355-86C4-49E4-B4EC-43910DB5F09B}" type="presOf" srcId="{B18E1E5C-0FE6-418E-8103-8B608C9A3086}" destId="{232169B2-8AE9-4276-8A75-F6E42987406F}" srcOrd="0" destOrd="0" presId="urn:microsoft.com/office/officeart/2005/8/layout/equation1"/>
    <dgm:cxn modelId="{CBC68AAA-7CBD-44BB-8C7E-6E1C43E7AA66}" srcId="{850F5924-2E6C-4C30-AB5D-C441F4300938}" destId="{B18E1E5C-0FE6-418E-8103-8B608C9A3086}" srcOrd="2" destOrd="0" parTransId="{D89948BC-5240-45D8-B9D2-2786A8ED1A98}" sibTransId="{E224D9D3-5CC1-43BE-BD90-E0548D406A71}"/>
    <dgm:cxn modelId="{51C0D4AA-0F38-4B41-B922-BCDD0E085D75}" type="presOf" srcId="{850F5924-2E6C-4C30-AB5D-C441F4300938}" destId="{75FADF48-0AA3-441A-8869-0EA060528D1F}" srcOrd="0" destOrd="0" presId="urn:microsoft.com/office/officeart/2005/8/layout/equation1"/>
    <dgm:cxn modelId="{565F3CBD-7D03-4CD4-816E-3DB66B894A2B}" srcId="{850F5924-2E6C-4C30-AB5D-C441F4300938}" destId="{09F85F49-BA3D-479E-A47B-C67FF0D17CCB}" srcOrd="0" destOrd="0" parTransId="{74D96CDD-6FB9-43AC-AF33-91D5B5CF2894}" sibTransId="{5F6BACFC-42A3-49A0-8353-F28EF3C4F141}"/>
    <dgm:cxn modelId="{0C54CEC6-58A0-4396-B2CD-9107B8BFBF93}" type="presOf" srcId="{5F6BACFC-42A3-49A0-8353-F28EF3C4F141}" destId="{E5081C39-3D91-45E7-B610-F951CBB58E82}" srcOrd="0" destOrd="0" presId="urn:microsoft.com/office/officeart/2005/8/layout/equation1"/>
    <dgm:cxn modelId="{38C2ACD5-9AE2-4F47-B5A5-5BF37A651633}" type="presOf" srcId="{09F85F49-BA3D-479E-A47B-C67FF0D17CCB}" destId="{937F4C57-12C6-489A-A617-4F3391ADA073}" srcOrd="0" destOrd="0" presId="urn:microsoft.com/office/officeart/2005/8/layout/equation1"/>
    <dgm:cxn modelId="{68AD46F5-62A4-459F-A9B6-7D371773ED61}" srcId="{850F5924-2E6C-4C30-AB5D-C441F4300938}" destId="{C8A53AE4-E24C-4EB6-A5E5-9EFCD042D8F6}" srcOrd="1" destOrd="0" parTransId="{5032F531-EEEA-43BD-B888-EF49FF2330FB}" sibTransId="{E5D30736-D033-4F1C-8540-E3BD25913B47}"/>
    <dgm:cxn modelId="{2203F8C7-7EB1-48F0-9173-448FD8251BBF}" type="presParOf" srcId="{75FADF48-0AA3-441A-8869-0EA060528D1F}" destId="{937F4C57-12C6-489A-A617-4F3391ADA073}" srcOrd="0" destOrd="0" presId="urn:microsoft.com/office/officeart/2005/8/layout/equation1"/>
    <dgm:cxn modelId="{402AEFDB-CD20-40D5-B793-81B44629E8FA}" type="presParOf" srcId="{75FADF48-0AA3-441A-8869-0EA060528D1F}" destId="{6BAB9C65-E283-4B69-9DC0-A67F5D064864}" srcOrd="1" destOrd="0" presId="urn:microsoft.com/office/officeart/2005/8/layout/equation1"/>
    <dgm:cxn modelId="{CC81A86C-8C7D-464D-9370-BEA4C93B1599}" type="presParOf" srcId="{75FADF48-0AA3-441A-8869-0EA060528D1F}" destId="{E5081C39-3D91-45E7-B610-F951CBB58E82}" srcOrd="2" destOrd="0" presId="urn:microsoft.com/office/officeart/2005/8/layout/equation1"/>
    <dgm:cxn modelId="{93C67BD5-E2B4-4EE5-A9EF-A96D597B8AD4}" type="presParOf" srcId="{75FADF48-0AA3-441A-8869-0EA060528D1F}" destId="{B9722B1A-ED9E-42D2-AE92-4E72584B3FA6}" srcOrd="3" destOrd="0" presId="urn:microsoft.com/office/officeart/2005/8/layout/equation1"/>
    <dgm:cxn modelId="{7AB5D348-91DF-4890-981E-41558D2D499F}" type="presParOf" srcId="{75FADF48-0AA3-441A-8869-0EA060528D1F}" destId="{0D2F8775-F5B9-4D5B-AFCA-C7F98C465DF7}" srcOrd="4" destOrd="0" presId="urn:microsoft.com/office/officeart/2005/8/layout/equation1"/>
    <dgm:cxn modelId="{FAA24962-1833-4131-868C-9DA38F041F1A}" type="presParOf" srcId="{75FADF48-0AA3-441A-8869-0EA060528D1F}" destId="{D1E1E57E-C8EE-4E71-B2C0-738C0FEC27EA}" srcOrd="5" destOrd="0" presId="urn:microsoft.com/office/officeart/2005/8/layout/equation1"/>
    <dgm:cxn modelId="{DA8ADB9E-1992-4D14-8FE9-B0585A3D86FA}" type="presParOf" srcId="{75FADF48-0AA3-441A-8869-0EA060528D1F}" destId="{C7E76881-A84A-4E4B-B3B7-11F1DABAC78D}" srcOrd="6" destOrd="0" presId="urn:microsoft.com/office/officeart/2005/8/layout/equation1"/>
    <dgm:cxn modelId="{722EB3C7-7BA5-4E81-BCB1-66F6DCFD1ACB}" type="presParOf" srcId="{75FADF48-0AA3-441A-8869-0EA060528D1F}" destId="{80E649C4-B5A8-45CF-9478-1419A3C69C54}" srcOrd="7" destOrd="0" presId="urn:microsoft.com/office/officeart/2005/8/layout/equation1"/>
    <dgm:cxn modelId="{3A144F0F-DFFF-4BD1-9F6D-9B23549E8B9E}" type="presParOf" srcId="{75FADF48-0AA3-441A-8869-0EA060528D1F}" destId="{232169B2-8AE9-4276-8A75-F6E4298740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50F5924-2E6C-4C30-AB5D-C441F4300938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</dgm:pt>
    <dgm:pt modelId="{09F85F49-BA3D-479E-A47B-C67FF0D17CCB}">
      <dgm:prSet phldrT="[Texte]"/>
      <dgm:spPr/>
      <dgm:t>
        <a:bodyPr/>
        <a:lstStyle/>
        <a:p>
          <a:r>
            <a:rPr lang="fr-FR" b="1" dirty="0"/>
            <a:t>Tabs</a:t>
          </a:r>
          <a:endParaRPr lang="en-US" b="1" dirty="0"/>
        </a:p>
      </dgm:t>
    </dgm:pt>
    <dgm:pt modelId="{74D96CDD-6FB9-43AC-AF33-91D5B5CF2894}" type="parTrans" cxnId="{565F3CBD-7D03-4CD4-816E-3DB66B894A2B}">
      <dgm:prSet/>
      <dgm:spPr/>
      <dgm:t>
        <a:bodyPr/>
        <a:lstStyle/>
        <a:p>
          <a:endParaRPr lang="en-US" b="1"/>
        </a:p>
      </dgm:t>
    </dgm:pt>
    <dgm:pt modelId="{5F6BACFC-42A3-49A0-8353-F28EF3C4F141}" type="sibTrans" cxnId="{565F3CBD-7D03-4CD4-816E-3DB66B894A2B}">
      <dgm:prSet/>
      <dgm:spPr/>
      <dgm:t>
        <a:bodyPr/>
        <a:lstStyle/>
        <a:p>
          <a:endParaRPr lang="en-US" b="1"/>
        </a:p>
      </dgm:t>
    </dgm:pt>
    <dgm:pt modelId="{C8A53AE4-E24C-4EB6-A5E5-9EFCD042D8F6}">
      <dgm:prSet phldrT="[Texte]"/>
      <dgm:spPr/>
      <dgm:t>
        <a:bodyPr/>
        <a:lstStyle/>
        <a:p>
          <a:r>
            <a:rPr lang="fr-FR" b="1" dirty="0"/>
            <a:t>Conditional Rendering</a:t>
          </a:r>
          <a:endParaRPr lang="en-US" b="1" dirty="0"/>
        </a:p>
      </dgm:t>
    </dgm:pt>
    <dgm:pt modelId="{5032F531-EEEA-43BD-B888-EF49FF2330FB}" type="parTrans" cxnId="{68AD46F5-62A4-459F-A9B6-7D371773ED61}">
      <dgm:prSet/>
      <dgm:spPr/>
      <dgm:t>
        <a:bodyPr/>
        <a:lstStyle/>
        <a:p>
          <a:endParaRPr lang="en-US" b="1"/>
        </a:p>
      </dgm:t>
    </dgm:pt>
    <dgm:pt modelId="{E5D30736-D033-4F1C-8540-E3BD25913B47}" type="sibTrans" cxnId="{68AD46F5-62A4-459F-A9B6-7D371773ED61}">
      <dgm:prSet/>
      <dgm:spPr/>
      <dgm:t>
        <a:bodyPr/>
        <a:lstStyle/>
        <a:p>
          <a:endParaRPr lang="en-US" b="1"/>
        </a:p>
      </dgm:t>
    </dgm:pt>
    <dgm:pt modelId="{B18E1E5C-0FE6-418E-8103-8B608C9A3086}">
      <dgm:prSet phldrT="[Texte]"/>
      <dgm:spPr/>
      <dgm:t>
        <a:bodyPr/>
        <a:lstStyle/>
        <a:p>
          <a:r>
            <a:rPr lang="fr-FR" b="1" dirty="0" err="1"/>
            <a:t>Lazy</a:t>
          </a:r>
          <a:r>
            <a:rPr lang="fr-FR" b="1" dirty="0"/>
            <a:t> Load des composants</a:t>
          </a:r>
          <a:endParaRPr lang="en-US" b="1" dirty="0"/>
        </a:p>
      </dgm:t>
    </dgm:pt>
    <dgm:pt modelId="{D89948BC-5240-45D8-B9D2-2786A8ED1A98}" type="parTrans" cxnId="{CBC68AAA-7CBD-44BB-8C7E-6E1C43E7AA66}">
      <dgm:prSet/>
      <dgm:spPr/>
      <dgm:t>
        <a:bodyPr/>
        <a:lstStyle/>
        <a:p>
          <a:endParaRPr lang="en-US" b="1"/>
        </a:p>
      </dgm:t>
    </dgm:pt>
    <dgm:pt modelId="{E224D9D3-5CC1-43BE-BD90-E0548D406A71}" type="sibTrans" cxnId="{CBC68AAA-7CBD-44BB-8C7E-6E1C43E7AA66}">
      <dgm:prSet/>
      <dgm:spPr/>
      <dgm:t>
        <a:bodyPr/>
        <a:lstStyle/>
        <a:p>
          <a:endParaRPr lang="en-US" b="1"/>
        </a:p>
      </dgm:t>
    </dgm:pt>
    <dgm:pt modelId="{75FADF48-0AA3-441A-8869-0EA060528D1F}" type="pres">
      <dgm:prSet presAssocID="{850F5924-2E6C-4C30-AB5D-C441F4300938}" presName="linearFlow" presStyleCnt="0">
        <dgm:presLayoutVars>
          <dgm:dir/>
          <dgm:resizeHandles val="exact"/>
        </dgm:presLayoutVars>
      </dgm:prSet>
      <dgm:spPr/>
    </dgm:pt>
    <dgm:pt modelId="{937F4C57-12C6-489A-A617-4F3391ADA073}" type="pres">
      <dgm:prSet presAssocID="{09F85F49-BA3D-479E-A47B-C67FF0D17CCB}" presName="node" presStyleLbl="node1" presStyleIdx="0" presStyleCnt="3">
        <dgm:presLayoutVars>
          <dgm:bulletEnabled val="1"/>
        </dgm:presLayoutVars>
      </dgm:prSet>
      <dgm:spPr/>
    </dgm:pt>
    <dgm:pt modelId="{6BAB9C65-E283-4B69-9DC0-A67F5D064864}" type="pres">
      <dgm:prSet presAssocID="{5F6BACFC-42A3-49A0-8353-F28EF3C4F141}" presName="spacerL" presStyleCnt="0"/>
      <dgm:spPr/>
    </dgm:pt>
    <dgm:pt modelId="{E5081C39-3D91-45E7-B610-F951CBB58E82}" type="pres">
      <dgm:prSet presAssocID="{5F6BACFC-42A3-49A0-8353-F28EF3C4F141}" presName="sibTrans" presStyleLbl="sibTrans2D1" presStyleIdx="0" presStyleCnt="2"/>
      <dgm:spPr/>
    </dgm:pt>
    <dgm:pt modelId="{B9722B1A-ED9E-42D2-AE92-4E72584B3FA6}" type="pres">
      <dgm:prSet presAssocID="{5F6BACFC-42A3-49A0-8353-F28EF3C4F141}" presName="spacerR" presStyleCnt="0"/>
      <dgm:spPr/>
    </dgm:pt>
    <dgm:pt modelId="{0D2F8775-F5B9-4D5B-AFCA-C7F98C465DF7}" type="pres">
      <dgm:prSet presAssocID="{C8A53AE4-E24C-4EB6-A5E5-9EFCD042D8F6}" presName="node" presStyleLbl="node1" presStyleIdx="1" presStyleCnt="3">
        <dgm:presLayoutVars>
          <dgm:bulletEnabled val="1"/>
        </dgm:presLayoutVars>
      </dgm:prSet>
      <dgm:spPr/>
    </dgm:pt>
    <dgm:pt modelId="{D1E1E57E-C8EE-4E71-B2C0-738C0FEC27EA}" type="pres">
      <dgm:prSet presAssocID="{E5D30736-D033-4F1C-8540-E3BD25913B47}" presName="spacerL" presStyleCnt="0"/>
      <dgm:spPr/>
    </dgm:pt>
    <dgm:pt modelId="{C7E76881-A84A-4E4B-B3B7-11F1DABAC78D}" type="pres">
      <dgm:prSet presAssocID="{E5D30736-D033-4F1C-8540-E3BD25913B47}" presName="sibTrans" presStyleLbl="sibTrans2D1" presStyleIdx="1" presStyleCnt="2"/>
      <dgm:spPr/>
    </dgm:pt>
    <dgm:pt modelId="{80E649C4-B5A8-45CF-9478-1419A3C69C54}" type="pres">
      <dgm:prSet presAssocID="{E5D30736-D033-4F1C-8540-E3BD25913B47}" presName="spacerR" presStyleCnt="0"/>
      <dgm:spPr/>
    </dgm:pt>
    <dgm:pt modelId="{232169B2-8AE9-4276-8A75-F6E42987406F}" type="pres">
      <dgm:prSet presAssocID="{B18E1E5C-0FE6-418E-8103-8B608C9A3086}" presName="node" presStyleLbl="node1" presStyleIdx="2" presStyleCnt="3">
        <dgm:presLayoutVars>
          <dgm:bulletEnabled val="1"/>
        </dgm:presLayoutVars>
      </dgm:prSet>
      <dgm:spPr/>
    </dgm:pt>
  </dgm:ptLst>
  <dgm:cxnLst>
    <dgm:cxn modelId="{B79A8A08-F052-45D9-897D-7D07E8FB0C00}" type="presOf" srcId="{C8A53AE4-E24C-4EB6-A5E5-9EFCD042D8F6}" destId="{0D2F8775-F5B9-4D5B-AFCA-C7F98C465DF7}" srcOrd="0" destOrd="0" presId="urn:microsoft.com/office/officeart/2005/8/layout/equation1"/>
    <dgm:cxn modelId="{10A9AD5C-7E79-47A7-A3D4-20FA066DE0D6}" type="presOf" srcId="{E5D30736-D033-4F1C-8540-E3BD25913B47}" destId="{C7E76881-A84A-4E4B-B3B7-11F1DABAC78D}" srcOrd="0" destOrd="0" presId="urn:microsoft.com/office/officeart/2005/8/layout/equation1"/>
    <dgm:cxn modelId="{AD7A0355-86C4-49E4-B4EC-43910DB5F09B}" type="presOf" srcId="{B18E1E5C-0FE6-418E-8103-8B608C9A3086}" destId="{232169B2-8AE9-4276-8A75-F6E42987406F}" srcOrd="0" destOrd="0" presId="urn:microsoft.com/office/officeart/2005/8/layout/equation1"/>
    <dgm:cxn modelId="{CBC68AAA-7CBD-44BB-8C7E-6E1C43E7AA66}" srcId="{850F5924-2E6C-4C30-AB5D-C441F4300938}" destId="{B18E1E5C-0FE6-418E-8103-8B608C9A3086}" srcOrd="2" destOrd="0" parTransId="{D89948BC-5240-45D8-B9D2-2786A8ED1A98}" sibTransId="{E224D9D3-5CC1-43BE-BD90-E0548D406A71}"/>
    <dgm:cxn modelId="{51C0D4AA-0F38-4B41-B922-BCDD0E085D75}" type="presOf" srcId="{850F5924-2E6C-4C30-AB5D-C441F4300938}" destId="{75FADF48-0AA3-441A-8869-0EA060528D1F}" srcOrd="0" destOrd="0" presId="urn:microsoft.com/office/officeart/2005/8/layout/equation1"/>
    <dgm:cxn modelId="{565F3CBD-7D03-4CD4-816E-3DB66B894A2B}" srcId="{850F5924-2E6C-4C30-AB5D-C441F4300938}" destId="{09F85F49-BA3D-479E-A47B-C67FF0D17CCB}" srcOrd="0" destOrd="0" parTransId="{74D96CDD-6FB9-43AC-AF33-91D5B5CF2894}" sibTransId="{5F6BACFC-42A3-49A0-8353-F28EF3C4F141}"/>
    <dgm:cxn modelId="{0C54CEC6-58A0-4396-B2CD-9107B8BFBF93}" type="presOf" srcId="{5F6BACFC-42A3-49A0-8353-F28EF3C4F141}" destId="{E5081C39-3D91-45E7-B610-F951CBB58E82}" srcOrd="0" destOrd="0" presId="urn:microsoft.com/office/officeart/2005/8/layout/equation1"/>
    <dgm:cxn modelId="{38C2ACD5-9AE2-4F47-B5A5-5BF37A651633}" type="presOf" srcId="{09F85F49-BA3D-479E-A47B-C67FF0D17CCB}" destId="{937F4C57-12C6-489A-A617-4F3391ADA073}" srcOrd="0" destOrd="0" presId="urn:microsoft.com/office/officeart/2005/8/layout/equation1"/>
    <dgm:cxn modelId="{68AD46F5-62A4-459F-A9B6-7D371773ED61}" srcId="{850F5924-2E6C-4C30-AB5D-C441F4300938}" destId="{C8A53AE4-E24C-4EB6-A5E5-9EFCD042D8F6}" srcOrd="1" destOrd="0" parTransId="{5032F531-EEEA-43BD-B888-EF49FF2330FB}" sibTransId="{E5D30736-D033-4F1C-8540-E3BD25913B47}"/>
    <dgm:cxn modelId="{2203F8C7-7EB1-48F0-9173-448FD8251BBF}" type="presParOf" srcId="{75FADF48-0AA3-441A-8869-0EA060528D1F}" destId="{937F4C57-12C6-489A-A617-4F3391ADA073}" srcOrd="0" destOrd="0" presId="urn:microsoft.com/office/officeart/2005/8/layout/equation1"/>
    <dgm:cxn modelId="{402AEFDB-CD20-40D5-B793-81B44629E8FA}" type="presParOf" srcId="{75FADF48-0AA3-441A-8869-0EA060528D1F}" destId="{6BAB9C65-E283-4B69-9DC0-A67F5D064864}" srcOrd="1" destOrd="0" presId="urn:microsoft.com/office/officeart/2005/8/layout/equation1"/>
    <dgm:cxn modelId="{CC81A86C-8C7D-464D-9370-BEA4C93B1599}" type="presParOf" srcId="{75FADF48-0AA3-441A-8869-0EA060528D1F}" destId="{E5081C39-3D91-45E7-B610-F951CBB58E82}" srcOrd="2" destOrd="0" presId="urn:microsoft.com/office/officeart/2005/8/layout/equation1"/>
    <dgm:cxn modelId="{93C67BD5-E2B4-4EE5-A9EF-A96D597B8AD4}" type="presParOf" srcId="{75FADF48-0AA3-441A-8869-0EA060528D1F}" destId="{B9722B1A-ED9E-42D2-AE92-4E72584B3FA6}" srcOrd="3" destOrd="0" presId="urn:microsoft.com/office/officeart/2005/8/layout/equation1"/>
    <dgm:cxn modelId="{7AB5D348-91DF-4890-981E-41558D2D499F}" type="presParOf" srcId="{75FADF48-0AA3-441A-8869-0EA060528D1F}" destId="{0D2F8775-F5B9-4D5B-AFCA-C7F98C465DF7}" srcOrd="4" destOrd="0" presId="urn:microsoft.com/office/officeart/2005/8/layout/equation1"/>
    <dgm:cxn modelId="{FAA24962-1833-4131-868C-9DA38F041F1A}" type="presParOf" srcId="{75FADF48-0AA3-441A-8869-0EA060528D1F}" destId="{D1E1E57E-C8EE-4E71-B2C0-738C0FEC27EA}" srcOrd="5" destOrd="0" presId="urn:microsoft.com/office/officeart/2005/8/layout/equation1"/>
    <dgm:cxn modelId="{DA8ADB9E-1992-4D14-8FE9-B0585A3D86FA}" type="presParOf" srcId="{75FADF48-0AA3-441A-8869-0EA060528D1F}" destId="{C7E76881-A84A-4E4B-B3B7-11F1DABAC78D}" srcOrd="6" destOrd="0" presId="urn:microsoft.com/office/officeart/2005/8/layout/equation1"/>
    <dgm:cxn modelId="{722EB3C7-7BA5-4E81-BCB1-66F6DCFD1ACB}" type="presParOf" srcId="{75FADF48-0AA3-441A-8869-0EA060528D1F}" destId="{80E649C4-B5A8-45CF-9478-1419A3C69C54}" srcOrd="7" destOrd="0" presId="urn:microsoft.com/office/officeart/2005/8/layout/equation1"/>
    <dgm:cxn modelId="{3A144F0F-DFFF-4BD1-9F6D-9B23549E8B9E}" type="presParOf" srcId="{75FADF48-0AA3-441A-8869-0EA060528D1F}" destId="{232169B2-8AE9-4276-8A75-F6E42987406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869CF9-FCE3-4DA2-BCA2-618BD2F33A79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06C1B845-4E4E-4C8B-9F3C-70DBDC95136B}">
      <dgm:prSet phldrT="[Texte]" custT="1"/>
      <dgm:spPr/>
      <dgm:t>
        <a:bodyPr/>
        <a:lstStyle/>
        <a:p>
          <a:r>
            <a:rPr lang="fr-FR" sz="1000" dirty="0"/>
            <a:t>Zéro </a:t>
          </a:r>
          <a:r>
            <a:rPr lang="fr-FR" sz="1000" dirty="0" err="1"/>
            <a:t>css</a:t>
          </a:r>
          <a:endParaRPr lang="fr-FR" sz="1000" dirty="0"/>
        </a:p>
      </dgm:t>
    </dgm:pt>
    <dgm:pt modelId="{4F23475A-4481-4ACB-953B-909B82DE71DD}" type="parTrans" cxnId="{80126193-EC2F-4EE8-9820-7FF073D81B06}">
      <dgm:prSet/>
      <dgm:spPr/>
      <dgm:t>
        <a:bodyPr/>
        <a:lstStyle/>
        <a:p>
          <a:endParaRPr lang="fr-FR" sz="1000"/>
        </a:p>
      </dgm:t>
    </dgm:pt>
    <dgm:pt modelId="{FB6283E4-8916-4DF4-A117-7DF6531E27C6}" type="sibTrans" cxnId="{80126193-EC2F-4EE8-9820-7FF073D81B06}">
      <dgm:prSet/>
      <dgm:spPr/>
      <dgm:t>
        <a:bodyPr/>
        <a:lstStyle/>
        <a:p>
          <a:endParaRPr lang="fr-FR" sz="1000"/>
        </a:p>
      </dgm:t>
    </dgm:pt>
    <dgm:pt modelId="{1DC41B76-DBB7-43B7-85E9-6F3E25858561}">
      <dgm:prSet phldrT="[Texte]" custT="1"/>
      <dgm:spPr/>
      <dgm:t>
        <a:bodyPr/>
        <a:lstStyle/>
        <a:p>
          <a:r>
            <a:rPr lang="fr-FR" sz="1000" dirty="0"/>
            <a:t>Aucun </a:t>
          </a:r>
          <a:r>
            <a:rPr lang="fr-FR" sz="1000" dirty="0" err="1"/>
            <a:t>css</a:t>
          </a:r>
          <a:r>
            <a:rPr lang="fr-FR" sz="1000" dirty="0"/>
            <a:t>, </a:t>
          </a:r>
          <a:r>
            <a:rPr lang="fr-FR" sz="1000" dirty="0" err="1"/>
            <a:t>scss</a:t>
          </a:r>
          <a:r>
            <a:rPr lang="fr-FR" sz="1000" dirty="0"/>
            <a:t>, </a:t>
          </a:r>
          <a:r>
            <a:rPr lang="fr-FR" sz="1000" dirty="0" err="1"/>
            <a:t>less</a:t>
          </a:r>
          <a:endParaRPr lang="fr-FR" sz="1000" dirty="0"/>
        </a:p>
      </dgm:t>
    </dgm:pt>
    <dgm:pt modelId="{6CCA749F-E3E5-4696-AD9B-B2C4EE0C3DC5}" type="parTrans" cxnId="{FE2C7352-C3A5-4397-9D13-45F291C0D4BD}">
      <dgm:prSet/>
      <dgm:spPr/>
      <dgm:t>
        <a:bodyPr/>
        <a:lstStyle/>
        <a:p>
          <a:endParaRPr lang="fr-FR" sz="1000"/>
        </a:p>
      </dgm:t>
    </dgm:pt>
    <dgm:pt modelId="{5EE459A3-BA47-423B-88E2-967AEED26D4D}" type="sibTrans" cxnId="{FE2C7352-C3A5-4397-9D13-45F291C0D4BD}">
      <dgm:prSet/>
      <dgm:spPr/>
      <dgm:t>
        <a:bodyPr/>
        <a:lstStyle/>
        <a:p>
          <a:endParaRPr lang="fr-FR" sz="1000"/>
        </a:p>
      </dgm:t>
    </dgm:pt>
    <dgm:pt modelId="{F1537E44-17C2-4D78-9CAC-63D3562F55BB}">
      <dgm:prSet phldrT="[Texte]" custT="1"/>
      <dgm:spPr/>
      <dgm:t>
        <a:bodyPr/>
        <a:lstStyle/>
        <a:p>
          <a:r>
            <a:rPr lang="fr-FR" sz="1000" dirty="0"/>
            <a:t>Pas de </a:t>
          </a:r>
          <a:r>
            <a:rPr lang="fr-FR" sz="1000" dirty="0" err="1"/>
            <a:t>styled</a:t>
          </a:r>
          <a:r>
            <a:rPr lang="fr-FR" sz="1000" dirty="0"/>
            <a:t> components</a:t>
          </a:r>
        </a:p>
      </dgm:t>
    </dgm:pt>
    <dgm:pt modelId="{86218DCC-C01B-43C4-A1F6-44F949E8729D}" type="parTrans" cxnId="{F449578C-B3EC-4A5C-A984-F651AA8AA6CF}">
      <dgm:prSet/>
      <dgm:spPr/>
      <dgm:t>
        <a:bodyPr/>
        <a:lstStyle/>
        <a:p>
          <a:endParaRPr lang="en-US" sz="1000"/>
        </a:p>
      </dgm:t>
    </dgm:pt>
    <dgm:pt modelId="{2F6ED858-C851-4B77-B275-D6548D1B42A1}" type="sibTrans" cxnId="{F449578C-B3EC-4A5C-A984-F651AA8AA6CF}">
      <dgm:prSet/>
      <dgm:spPr/>
      <dgm:t>
        <a:bodyPr/>
        <a:lstStyle/>
        <a:p>
          <a:endParaRPr lang="en-US" sz="1000"/>
        </a:p>
      </dgm:t>
    </dgm:pt>
    <dgm:pt modelId="{F88D9357-E1BF-417C-8D3C-E5E6EF2A499F}">
      <dgm:prSet phldrT="[Texte]" custT="1"/>
      <dgm:spPr/>
      <dgm:t>
        <a:bodyPr/>
        <a:lstStyle/>
        <a:p>
          <a:r>
            <a:rPr lang="fr-FR" sz="1000" dirty="0"/>
            <a:t>Aucune librairie UI externe (composants, fonts ou icones)</a:t>
          </a:r>
        </a:p>
      </dgm:t>
    </dgm:pt>
    <dgm:pt modelId="{637674D5-812B-41C4-A58B-7FADCEAC6516}" type="parTrans" cxnId="{FF940370-1734-4088-8411-80EE9117BFB2}">
      <dgm:prSet/>
      <dgm:spPr/>
      <dgm:t>
        <a:bodyPr/>
        <a:lstStyle/>
        <a:p>
          <a:endParaRPr lang="en-US" sz="1000"/>
        </a:p>
      </dgm:t>
    </dgm:pt>
    <dgm:pt modelId="{487F0934-45D4-4874-82E9-869C89C1B4F7}" type="sibTrans" cxnId="{FF940370-1734-4088-8411-80EE9117BFB2}">
      <dgm:prSet/>
      <dgm:spPr/>
      <dgm:t>
        <a:bodyPr/>
        <a:lstStyle/>
        <a:p>
          <a:endParaRPr lang="en-US" sz="1000"/>
        </a:p>
      </dgm:t>
    </dgm:pt>
    <dgm:pt modelId="{9802AEA2-40FC-4E4F-8E28-9FC255390F4D}">
      <dgm:prSet phldrT="[Texte]" custT="1"/>
      <dgm:spPr/>
      <dgm:t>
        <a:bodyPr/>
        <a:lstStyle/>
        <a:p>
          <a:r>
            <a:rPr lang="fr-FR" sz="1000" dirty="0"/>
            <a:t>SGC+</a:t>
          </a:r>
        </a:p>
      </dgm:t>
    </dgm:pt>
    <dgm:pt modelId="{57A3539C-AE5E-4411-8D20-9CA2B8EEC4B8}" type="parTrans" cxnId="{75814AB0-56A9-4CE3-A6B4-E857105121A9}">
      <dgm:prSet/>
      <dgm:spPr/>
      <dgm:t>
        <a:bodyPr/>
        <a:lstStyle/>
        <a:p>
          <a:endParaRPr lang="en-US" sz="1000"/>
        </a:p>
      </dgm:t>
    </dgm:pt>
    <dgm:pt modelId="{A885C06D-CBBC-41A4-A381-E00DA2E07064}" type="sibTrans" cxnId="{75814AB0-56A9-4CE3-A6B4-E857105121A9}">
      <dgm:prSet/>
      <dgm:spPr/>
      <dgm:t>
        <a:bodyPr/>
        <a:lstStyle/>
        <a:p>
          <a:endParaRPr lang="en-US" sz="1000"/>
        </a:p>
      </dgm:t>
    </dgm:pt>
    <dgm:pt modelId="{82ECA0E3-B382-4331-AA80-D36289350CEC}">
      <dgm:prSet phldrT="[Texte]" custT="1"/>
      <dgm:spPr/>
      <dgm:t>
        <a:bodyPr/>
        <a:lstStyle/>
        <a:p>
          <a:r>
            <a:rPr lang="fr-FR" sz="1000" dirty="0"/>
            <a:t>Aucune personnalisation du fonctionnel</a:t>
          </a:r>
        </a:p>
      </dgm:t>
    </dgm:pt>
    <dgm:pt modelId="{16D1642A-C82B-4B9B-AFAB-D025284ED89C}" type="parTrans" cxnId="{867F7971-EFB9-4262-BA5B-7D3079A4B979}">
      <dgm:prSet/>
      <dgm:spPr/>
      <dgm:t>
        <a:bodyPr/>
        <a:lstStyle/>
        <a:p>
          <a:endParaRPr lang="en-US" sz="1000"/>
        </a:p>
      </dgm:t>
    </dgm:pt>
    <dgm:pt modelId="{023A334D-9F55-40D7-AEDB-1CA3EF8E9E54}" type="sibTrans" cxnId="{867F7971-EFB9-4262-BA5B-7D3079A4B979}">
      <dgm:prSet/>
      <dgm:spPr/>
      <dgm:t>
        <a:bodyPr/>
        <a:lstStyle/>
        <a:p>
          <a:endParaRPr lang="en-US" sz="1000"/>
        </a:p>
      </dgm:t>
    </dgm:pt>
    <dgm:pt modelId="{5AA79735-7F02-4FA0-BE12-C4378AEE9398}">
      <dgm:prSet phldrT="[Texte]" custT="1"/>
      <dgm:spPr/>
      <dgm:t>
        <a:bodyPr/>
        <a:lstStyle/>
        <a:p>
          <a:r>
            <a:rPr lang="fr-FR" sz="1000" dirty="0"/>
            <a:t>Aucun </a:t>
          </a:r>
          <a:r>
            <a:rPr lang="fr-FR" sz="1000" dirty="0" err="1"/>
            <a:t>svg</a:t>
          </a:r>
          <a:r>
            <a:rPr lang="fr-FR" sz="1000" dirty="0"/>
            <a:t> custom</a:t>
          </a:r>
        </a:p>
      </dgm:t>
    </dgm:pt>
    <dgm:pt modelId="{F62952A1-C5D7-42DC-8AA0-724366C0D0DD}" type="parTrans" cxnId="{3E08AE8A-1FAA-49B4-9CDC-712454D4BAEA}">
      <dgm:prSet/>
      <dgm:spPr/>
      <dgm:t>
        <a:bodyPr/>
        <a:lstStyle/>
        <a:p>
          <a:endParaRPr lang="en-US"/>
        </a:p>
      </dgm:t>
    </dgm:pt>
    <dgm:pt modelId="{75828B03-8435-43CD-9C40-7EDD0EE61DB9}" type="sibTrans" cxnId="{3E08AE8A-1FAA-49B4-9CDC-712454D4BAEA}">
      <dgm:prSet/>
      <dgm:spPr/>
      <dgm:t>
        <a:bodyPr/>
        <a:lstStyle/>
        <a:p>
          <a:endParaRPr lang="en-US"/>
        </a:p>
      </dgm:t>
    </dgm:pt>
    <dgm:pt modelId="{11BA20A4-84C7-4F51-B2E8-38C890930291}" type="pres">
      <dgm:prSet presAssocID="{72869CF9-FCE3-4DA2-BCA2-618BD2F33A79}" presName="Name0" presStyleCnt="0">
        <dgm:presLayoutVars>
          <dgm:dir/>
          <dgm:animOne val="branch"/>
          <dgm:animLvl val="lvl"/>
        </dgm:presLayoutVars>
      </dgm:prSet>
      <dgm:spPr/>
    </dgm:pt>
    <dgm:pt modelId="{0429B0E8-8CBC-499B-BCB0-B99BA38A098A}" type="pres">
      <dgm:prSet presAssocID="{06C1B845-4E4E-4C8B-9F3C-70DBDC95136B}" presName="chaos" presStyleCnt="0"/>
      <dgm:spPr/>
    </dgm:pt>
    <dgm:pt modelId="{340FB2F0-0852-4A35-A6B8-905BB43D1935}" type="pres">
      <dgm:prSet presAssocID="{06C1B845-4E4E-4C8B-9F3C-70DBDC95136B}" presName="parTx1" presStyleLbl="revTx" presStyleIdx="0" presStyleCnt="6"/>
      <dgm:spPr/>
    </dgm:pt>
    <dgm:pt modelId="{49E21121-B8FD-4D96-929E-79E2EA8534D1}" type="pres">
      <dgm:prSet presAssocID="{06C1B845-4E4E-4C8B-9F3C-70DBDC95136B}" presName="c1" presStyleLbl="node1" presStyleIdx="0" presStyleCnt="19"/>
      <dgm:spPr/>
    </dgm:pt>
    <dgm:pt modelId="{4BD9A003-AD5C-47DD-9314-4C78985257D2}" type="pres">
      <dgm:prSet presAssocID="{06C1B845-4E4E-4C8B-9F3C-70DBDC95136B}" presName="c2" presStyleLbl="node1" presStyleIdx="1" presStyleCnt="19"/>
      <dgm:spPr/>
    </dgm:pt>
    <dgm:pt modelId="{EDD14521-0A03-4CAB-A019-B9499AC31244}" type="pres">
      <dgm:prSet presAssocID="{06C1B845-4E4E-4C8B-9F3C-70DBDC95136B}" presName="c3" presStyleLbl="node1" presStyleIdx="2" presStyleCnt="19"/>
      <dgm:spPr/>
    </dgm:pt>
    <dgm:pt modelId="{D5B18C59-4690-4A42-9FE0-F7463C10A424}" type="pres">
      <dgm:prSet presAssocID="{06C1B845-4E4E-4C8B-9F3C-70DBDC95136B}" presName="c4" presStyleLbl="node1" presStyleIdx="3" presStyleCnt="19"/>
      <dgm:spPr/>
    </dgm:pt>
    <dgm:pt modelId="{E43B95AE-51B5-4531-9751-271A2B270915}" type="pres">
      <dgm:prSet presAssocID="{06C1B845-4E4E-4C8B-9F3C-70DBDC95136B}" presName="c5" presStyleLbl="node1" presStyleIdx="4" presStyleCnt="19"/>
      <dgm:spPr/>
    </dgm:pt>
    <dgm:pt modelId="{5FBAF35D-0F78-4393-A3FB-D4E32306BFAF}" type="pres">
      <dgm:prSet presAssocID="{06C1B845-4E4E-4C8B-9F3C-70DBDC95136B}" presName="c6" presStyleLbl="node1" presStyleIdx="5" presStyleCnt="19"/>
      <dgm:spPr/>
    </dgm:pt>
    <dgm:pt modelId="{F4CC5852-8324-4C3D-8F99-438740285DBE}" type="pres">
      <dgm:prSet presAssocID="{06C1B845-4E4E-4C8B-9F3C-70DBDC95136B}" presName="c7" presStyleLbl="node1" presStyleIdx="6" presStyleCnt="19"/>
      <dgm:spPr/>
    </dgm:pt>
    <dgm:pt modelId="{B6C5F965-B2AB-4F99-ADEC-50418C13AE69}" type="pres">
      <dgm:prSet presAssocID="{06C1B845-4E4E-4C8B-9F3C-70DBDC95136B}" presName="c8" presStyleLbl="node1" presStyleIdx="7" presStyleCnt="19"/>
      <dgm:spPr/>
    </dgm:pt>
    <dgm:pt modelId="{578AFB16-7317-436F-9255-06B0C674DCDD}" type="pres">
      <dgm:prSet presAssocID="{06C1B845-4E4E-4C8B-9F3C-70DBDC95136B}" presName="c9" presStyleLbl="node1" presStyleIdx="8" presStyleCnt="19"/>
      <dgm:spPr/>
    </dgm:pt>
    <dgm:pt modelId="{784E631C-3E28-4382-AA01-97681ECB145F}" type="pres">
      <dgm:prSet presAssocID="{06C1B845-4E4E-4C8B-9F3C-70DBDC95136B}" presName="c10" presStyleLbl="node1" presStyleIdx="9" presStyleCnt="19"/>
      <dgm:spPr/>
    </dgm:pt>
    <dgm:pt modelId="{4B98EA3E-58CD-44FD-8C2A-3D02482C4B76}" type="pres">
      <dgm:prSet presAssocID="{06C1B845-4E4E-4C8B-9F3C-70DBDC95136B}" presName="c11" presStyleLbl="node1" presStyleIdx="10" presStyleCnt="19"/>
      <dgm:spPr/>
    </dgm:pt>
    <dgm:pt modelId="{12BE44FF-48F2-4C8D-BE1B-750DE731AC34}" type="pres">
      <dgm:prSet presAssocID="{06C1B845-4E4E-4C8B-9F3C-70DBDC95136B}" presName="c12" presStyleLbl="node1" presStyleIdx="11" presStyleCnt="19"/>
      <dgm:spPr/>
    </dgm:pt>
    <dgm:pt modelId="{27A5159E-B8F8-4794-81AB-AE6702B6A55B}" type="pres">
      <dgm:prSet presAssocID="{06C1B845-4E4E-4C8B-9F3C-70DBDC95136B}" presName="c13" presStyleLbl="node1" presStyleIdx="12" presStyleCnt="19"/>
      <dgm:spPr/>
    </dgm:pt>
    <dgm:pt modelId="{FC0F614D-BD51-4838-818F-7C78DE05EAF3}" type="pres">
      <dgm:prSet presAssocID="{06C1B845-4E4E-4C8B-9F3C-70DBDC95136B}" presName="c14" presStyleLbl="node1" presStyleIdx="13" presStyleCnt="19"/>
      <dgm:spPr/>
    </dgm:pt>
    <dgm:pt modelId="{CF0D1DE0-FDF0-40A8-8925-0E982A2F4E58}" type="pres">
      <dgm:prSet presAssocID="{06C1B845-4E4E-4C8B-9F3C-70DBDC95136B}" presName="c15" presStyleLbl="node1" presStyleIdx="14" presStyleCnt="19"/>
      <dgm:spPr/>
    </dgm:pt>
    <dgm:pt modelId="{C93D5489-DBC8-4FA7-BC48-92E523375BB5}" type="pres">
      <dgm:prSet presAssocID="{06C1B845-4E4E-4C8B-9F3C-70DBDC95136B}" presName="c16" presStyleLbl="node1" presStyleIdx="15" presStyleCnt="19"/>
      <dgm:spPr/>
    </dgm:pt>
    <dgm:pt modelId="{21BCA183-E620-432A-AFB8-872112B8AB49}" type="pres">
      <dgm:prSet presAssocID="{06C1B845-4E4E-4C8B-9F3C-70DBDC95136B}" presName="c17" presStyleLbl="node1" presStyleIdx="16" presStyleCnt="19"/>
      <dgm:spPr/>
    </dgm:pt>
    <dgm:pt modelId="{CD4CDAE0-32FC-45B0-B24D-3B5FA31D6CB3}" type="pres">
      <dgm:prSet presAssocID="{06C1B845-4E4E-4C8B-9F3C-70DBDC95136B}" presName="c18" presStyleLbl="node1" presStyleIdx="17" presStyleCnt="19"/>
      <dgm:spPr/>
    </dgm:pt>
    <dgm:pt modelId="{A67C0364-E81A-484A-A0AC-AFDCD0D3AC4E}" type="pres">
      <dgm:prSet presAssocID="{FB6283E4-8916-4DF4-A117-7DF6531E27C6}" presName="chevronComposite1" presStyleCnt="0"/>
      <dgm:spPr/>
    </dgm:pt>
    <dgm:pt modelId="{A22818BE-A910-4830-A8CB-DF36856EC886}" type="pres">
      <dgm:prSet presAssocID="{FB6283E4-8916-4DF4-A117-7DF6531E27C6}" presName="chevron1" presStyleLbl="sibTrans2D1" presStyleIdx="0" presStyleCnt="6"/>
      <dgm:spPr/>
    </dgm:pt>
    <dgm:pt modelId="{6E3E044C-728C-4FD2-BACE-2C0A0E550F44}" type="pres">
      <dgm:prSet presAssocID="{FB6283E4-8916-4DF4-A117-7DF6531E27C6}" presName="spChevron1" presStyleCnt="0"/>
      <dgm:spPr/>
    </dgm:pt>
    <dgm:pt modelId="{1FCB5283-A99A-406C-9FC5-96C4690CDC83}" type="pres">
      <dgm:prSet presAssocID="{1DC41B76-DBB7-43B7-85E9-6F3E25858561}" presName="middle" presStyleCnt="0"/>
      <dgm:spPr/>
    </dgm:pt>
    <dgm:pt modelId="{EA1B1C3B-8C96-423B-95E0-068004760D44}" type="pres">
      <dgm:prSet presAssocID="{1DC41B76-DBB7-43B7-85E9-6F3E25858561}" presName="parTxMid" presStyleLbl="revTx" presStyleIdx="1" presStyleCnt="6"/>
      <dgm:spPr/>
    </dgm:pt>
    <dgm:pt modelId="{C13E279C-6EF2-4263-BAD5-2ED8AD2D3C9E}" type="pres">
      <dgm:prSet presAssocID="{1DC41B76-DBB7-43B7-85E9-6F3E25858561}" presName="spMid" presStyleCnt="0"/>
      <dgm:spPr/>
    </dgm:pt>
    <dgm:pt modelId="{1E96DB8F-DC02-4B19-B9BC-7692F660647B}" type="pres">
      <dgm:prSet presAssocID="{5EE459A3-BA47-423B-88E2-967AEED26D4D}" presName="chevronComposite1" presStyleCnt="0"/>
      <dgm:spPr/>
    </dgm:pt>
    <dgm:pt modelId="{1A8B1795-DEBD-4D19-8939-A960B69D0B95}" type="pres">
      <dgm:prSet presAssocID="{5EE459A3-BA47-423B-88E2-967AEED26D4D}" presName="chevron1" presStyleLbl="sibTrans2D1" presStyleIdx="1" presStyleCnt="6"/>
      <dgm:spPr/>
    </dgm:pt>
    <dgm:pt modelId="{01A2E358-F2BB-4FD9-A8B4-0FBB9528F0EC}" type="pres">
      <dgm:prSet presAssocID="{5EE459A3-BA47-423B-88E2-967AEED26D4D}" presName="spChevron1" presStyleCnt="0"/>
      <dgm:spPr/>
    </dgm:pt>
    <dgm:pt modelId="{075A5520-3C73-401B-A2E5-F4272A2112E9}" type="pres">
      <dgm:prSet presAssocID="{F1537E44-17C2-4D78-9CAC-63D3562F55BB}" presName="middle" presStyleCnt="0"/>
      <dgm:spPr/>
    </dgm:pt>
    <dgm:pt modelId="{4F32D7CE-D606-4A97-ABED-CE279023F514}" type="pres">
      <dgm:prSet presAssocID="{F1537E44-17C2-4D78-9CAC-63D3562F55BB}" presName="parTxMid" presStyleLbl="revTx" presStyleIdx="2" presStyleCnt="6"/>
      <dgm:spPr/>
    </dgm:pt>
    <dgm:pt modelId="{860761B5-D3C4-4CAC-AE11-DACB59A82967}" type="pres">
      <dgm:prSet presAssocID="{F1537E44-17C2-4D78-9CAC-63D3562F55BB}" presName="spMid" presStyleCnt="0"/>
      <dgm:spPr/>
    </dgm:pt>
    <dgm:pt modelId="{8173C2AF-06FC-4F00-8E3D-302E286C38AE}" type="pres">
      <dgm:prSet presAssocID="{2F6ED858-C851-4B77-B275-D6548D1B42A1}" presName="chevronComposite1" presStyleCnt="0"/>
      <dgm:spPr/>
    </dgm:pt>
    <dgm:pt modelId="{1D42F615-0689-45F7-A1ED-B4DBF5B7BB49}" type="pres">
      <dgm:prSet presAssocID="{2F6ED858-C851-4B77-B275-D6548D1B42A1}" presName="chevron1" presStyleLbl="sibTrans2D1" presStyleIdx="2" presStyleCnt="6"/>
      <dgm:spPr/>
    </dgm:pt>
    <dgm:pt modelId="{43CD0FDC-8E9E-4CFC-9EF4-B804AF136350}" type="pres">
      <dgm:prSet presAssocID="{2F6ED858-C851-4B77-B275-D6548D1B42A1}" presName="spChevron1" presStyleCnt="0"/>
      <dgm:spPr/>
    </dgm:pt>
    <dgm:pt modelId="{C7A3BCC8-812C-4A6C-A1EB-6EB092DFD13A}" type="pres">
      <dgm:prSet presAssocID="{82ECA0E3-B382-4331-AA80-D36289350CEC}" presName="middle" presStyleCnt="0"/>
      <dgm:spPr/>
    </dgm:pt>
    <dgm:pt modelId="{D31E3421-A7CB-4C51-A26E-9DF179219F1B}" type="pres">
      <dgm:prSet presAssocID="{82ECA0E3-B382-4331-AA80-D36289350CEC}" presName="parTxMid" presStyleLbl="revTx" presStyleIdx="3" presStyleCnt="6"/>
      <dgm:spPr/>
    </dgm:pt>
    <dgm:pt modelId="{7EA7DC3F-3B15-467F-AFFA-777FBBAF6794}" type="pres">
      <dgm:prSet presAssocID="{82ECA0E3-B382-4331-AA80-D36289350CEC}" presName="spMid" presStyleCnt="0"/>
      <dgm:spPr/>
    </dgm:pt>
    <dgm:pt modelId="{3DFD5142-F9D2-44F3-B3BD-55CE036D92CB}" type="pres">
      <dgm:prSet presAssocID="{023A334D-9F55-40D7-AEDB-1CA3EF8E9E54}" presName="chevronComposite1" presStyleCnt="0"/>
      <dgm:spPr/>
    </dgm:pt>
    <dgm:pt modelId="{890FC9D6-8183-4211-910E-6D32A45C4C4D}" type="pres">
      <dgm:prSet presAssocID="{023A334D-9F55-40D7-AEDB-1CA3EF8E9E54}" presName="chevron1" presStyleLbl="sibTrans2D1" presStyleIdx="3" presStyleCnt="6"/>
      <dgm:spPr/>
    </dgm:pt>
    <dgm:pt modelId="{3AD427D6-1CDD-4CB7-A7AB-DAE9C987C009}" type="pres">
      <dgm:prSet presAssocID="{023A334D-9F55-40D7-AEDB-1CA3EF8E9E54}" presName="spChevron1" presStyleCnt="0"/>
      <dgm:spPr/>
    </dgm:pt>
    <dgm:pt modelId="{B11DD3D5-AA02-49DD-B744-D71FAFC7135D}" type="pres">
      <dgm:prSet presAssocID="{F88D9357-E1BF-417C-8D3C-E5E6EF2A499F}" presName="middle" presStyleCnt="0"/>
      <dgm:spPr/>
    </dgm:pt>
    <dgm:pt modelId="{501D41BD-A341-44E1-8833-6BC088F10B49}" type="pres">
      <dgm:prSet presAssocID="{F88D9357-E1BF-417C-8D3C-E5E6EF2A499F}" presName="parTxMid" presStyleLbl="revTx" presStyleIdx="4" presStyleCnt="6"/>
      <dgm:spPr/>
    </dgm:pt>
    <dgm:pt modelId="{96BE2D52-45DF-4780-9D62-1B31E93FDFE5}" type="pres">
      <dgm:prSet presAssocID="{F88D9357-E1BF-417C-8D3C-E5E6EF2A499F}" presName="spMid" presStyleCnt="0"/>
      <dgm:spPr/>
    </dgm:pt>
    <dgm:pt modelId="{B3771221-E217-4142-818E-632DBE62AB6E}" type="pres">
      <dgm:prSet presAssocID="{487F0934-45D4-4874-82E9-869C89C1B4F7}" presName="chevronComposite1" presStyleCnt="0"/>
      <dgm:spPr/>
    </dgm:pt>
    <dgm:pt modelId="{F5E6A03C-D9F5-43F2-AFAF-9073641E746E}" type="pres">
      <dgm:prSet presAssocID="{487F0934-45D4-4874-82E9-869C89C1B4F7}" presName="chevron1" presStyleLbl="sibTrans2D1" presStyleIdx="4" presStyleCnt="6"/>
      <dgm:spPr/>
    </dgm:pt>
    <dgm:pt modelId="{B066E3E0-6EFD-4E88-975C-C1F4242AD1EE}" type="pres">
      <dgm:prSet presAssocID="{487F0934-45D4-4874-82E9-869C89C1B4F7}" presName="spChevron1" presStyleCnt="0"/>
      <dgm:spPr/>
    </dgm:pt>
    <dgm:pt modelId="{77E298A1-1A1C-43D0-8BE2-103F8021357F}" type="pres">
      <dgm:prSet presAssocID="{5AA79735-7F02-4FA0-BE12-C4378AEE9398}" presName="middle" presStyleCnt="0"/>
      <dgm:spPr/>
    </dgm:pt>
    <dgm:pt modelId="{B19E1FC5-DCAF-4325-9AC7-957467EE3174}" type="pres">
      <dgm:prSet presAssocID="{5AA79735-7F02-4FA0-BE12-C4378AEE9398}" presName="parTxMid" presStyleLbl="revTx" presStyleIdx="5" presStyleCnt="6"/>
      <dgm:spPr/>
    </dgm:pt>
    <dgm:pt modelId="{26A56BE1-AD43-4152-9B9D-6C33A57185CC}" type="pres">
      <dgm:prSet presAssocID="{5AA79735-7F02-4FA0-BE12-C4378AEE9398}" presName="spMid" presStyleCnt="0"/>
      <dgm:spPr/>
    </dgm:pt>
    <dgm:pt modelId="{2F067C50-D534-459C-B84A-05C4EBF6248D}" type="pres">
      <dgm:prSet presAssocID="{75828B03-8435-43CD-9C40-7EDD0EE61DB9}" presName="chevronComposite1" presStyleCnt="0"/>
      <dgm:spPr/>
    </dgm:pt>
    <dgm:pt modelId="{66260157-8319-48C9-AEEE-E2D1D010E581}" type="pres">
      <dgm:prSet presAssocID="{75828B03-8435-43CD-9C40-7EDD0EE61DB9}" presName="chevron1" presStyleLbl="sibTrans2D1" presStyleIdx="5" presStyleCnt="6"/>
      <dgm:spPr/>
    </dgm:pt>
    <dgm:pt modelId="{192E7A08-CEDA-4FA7-AC4C-DE2321ADF11D}" type="pres">
      <dgm:prSet presAssocID="{75828B03-8435-43CD-9C40-7EDD0EE61DB9}" presName="spChevron1" presStyleCnt="0"/>
      <dgm:spPr/>
    </dgm:pt>
    <dgm:pt modelId="{4EBDF4C3-A1A2-4787-ACD7-F6354BB24239}" type="pres">
      <dgm:prSet presAssocID="{9802AEA2-40FC-4E4F-8E28-9FC255390F4D}" presName="last" presStyleCnt="0"/>
      <dgm:spPr/>
    </dgm:pt>
    <dgm:pt modelId="{C36C13A3-A59F-4E22-9961-C2F977FE6C95}" type="pres">
      <dgm:prSet presAssocID="{9802AEA2-40FC-4E4F-8E28-9FC255390F4D}" presName="circleTx" presStyleLbl="node1" presStyleIdx="18" presStyleCnt="19"/>
      <dgm:spPr/>
    </dgm:pt>
    <dgm:pt modelId="{9F9704C9-DDD4-4F2A-9E45-C6CC0C83BBB1}" type="pres">
      <dgm:prSet presAssocID="{9802AEA2-40FC-4E4F-8E28-9FC255390F4D}" presName="spN" presStyleCnt="0"/>
      <dgm:spPr/>
    </dgm:pt>
  </dgm:ptLst>
  <dgm:cxnLst>
    <dgm:cxn modelId="{A34D7B03-F5EE-4EB5-A763-5B1E011331BA}" type="presOf" srcId="{9802AEA2-40FC-4E4F-8E28-9FC255390F4D}" destId="{C36C13A3-A59F-4E22-9961-C2F977FE6C95}" srcOrd="0" destOrd="0" presId="urn:microsoft.com/office/officeart/2009/3/layout/RandomtoResultProcess"/>
    <dgm:cxn modelId="{DBB1F21E-DC6F-45C7-9013-C90C3791B45E}" type="presOf" srcId="{06C1B845-4E4E-4C8B-9F3C-70DBDC95136B}" destId="{340FB2F0-0852-4A35-A6B8-905BB43D1935}" srcOrd="0" destOrd="0" presId="urn:microsoft.com/office/officeart/2009/3/layout/RandomtoResultProcess"/>
    <dgm:cxn modelId="{633EF732-C49F-4CE0-811A-90CF197289E7}" type="presOf" srcId="{5AA79735-7F02-4FA0-BE12-C4378AEE9398}" destId="{B19E1FC5-DCAF-4325-9AC7-957467EE3174}" srcOrd="0" destOrd="0" presId="urn:microsoft.com/office/officeart/2009/3/layout/RandomtoResultProcess"/>
    <dgm:cxn modelId="{B82E2268-A750-48DD-9DE0-706AEB24910E}" type="presOf" srcId="{F88D9357-E1BF-417C-8D3C-E5E6EF2A499F}" destId="{501D41BD-A341-44E1-8833-6BC088F10B49}" srcOrd="0" destOrd="0" presId="urn:microsoft.com/office/officeart/2009/3/layout/RandomtoResultProcess"/>
    <dgm:cxn modelId="{FF940370-1734-4088-8411-80EE9117BFB2}" srcId="{72869CF9-FCE3-4DA2-BCA2-618BD2F33A79}" destId="{F88D9357-E1BF-417C-8D3C-E5E6EF2A499F}" srcOrd="4" destOrd="0" parTransId="{637674D5-812B-41C4-A58B-7FADCEAC6516}" sibTransId="{487F0934-45D4-4874-82E9-869C89C1B4F7}"/>
    <dgm:cxn modelId="{867F7971-EFB9-4262-BA5B-7D3079A4B979}" srcId="{72869CF9-FCE3-4DA2-BCA2-618BD2F33A79}" destId="{82ECA0E3-B382-4331-AA80-D36289350CEC}" srcOrd="3" destOrd="0" parTransId="{16D1642A-C82B-4B9B-AFAB-D025284ED89C}" sibTransId="{023A334D-9F55-40D7-AEDB-1CA3EF8E9E54}"/>
    <dgm:cxn modelId="{FE2C7352-C3A5-4397-9D13-45F291C0D4BD}" srcId="{72869CF9-FCE3-4DA2-BCA2-618BD2F33A79}" destId="{1DC41B76-DBB7-43B7-85E9-6F3E25858561}" srcOrd="1" destOrd="0" parTransId="{6CCA749F-E3E5-4696-AD9B-B2C4EE0C3DC5}" sibTransId="{5EE459A3-BA47-423B-88E2-967AEED26D4D}"/>
    <dgm:cxn modelId="{C7A87F58-7E3B-4DC5-85CD-FF06B04BA675}" type="presOf" srcId="{F1537E44-17C2-4D78-9CAC-63D3562F55BB}" destId="{4F32D7CE-D606-4A97-ABED-CE279023F514}" srcOrd="0" destOrd="0" presId="urn:microsoft.com/office/officeart/2009/3/layout/RandomtoResultProcess"/>
    <dgm:cxn modelId="{3E08AE8A-1FAA-49B4-9CDC-712454D4BAEA}" srcId="{72869CF9-FCE3-4DA2-BCA2-618BD2F33A79}" destId="{5AA79735-7F02-4FA0-BE12-C4378AEE9398}" srcOrd="5" destOrd="0" parTransId="{F62952A1-C5D7-42DC-8AA0-724366C0D0DD}" sibTransId="{75828B03-8435-43CD-9C40-7EDD0EE61DB9}"/>
    <dgm:cxn modelId="{F449578C-B3EC-4A5C-A984-F651AA8AA6CF}" srcId="{72869CF9-FCE3-4DA2-BCA2-618BD2F33A79}" destId="{F1537E44-17C2-4D78-9CAC-63D3562F55BB}" srcOrd="2" destOrd="0" parTransId="{86218DCC-C01B-43C4-A1F6-44F949E8729D}" sibTransId="{2F6ED858-C851-4B77-B275-D6548D1B42A1}"/>
    <dgm:cxn modelId="{80126193-EC2F-4EE8-9820-7FF073D81B06}" srcId="{72869CF9-FCE3-4DA2-BCA2-618BD2F33A79}" destId="{06C1B845-4E4E-4C8B-9F3C-70DBDC95136B}" srcOrd="0" destOrd="0" parTransId="{4F23475A-4481-4ACB-953B-909B82DE71DD}" sibTransId="{FB6283E4-8916-4DF4-A117-7DF6531E27C6}"/>
    <dgm:cxn modelId="{EEA2A4A8-984F-4C71-8258-D170E29B764A}" type="presOf" srcId="{1DC41B76-DBB7-43B7-85E9-6F3E25858561}" destId="{EA1B1C3B-8C96-423B-95E0-068004760D44}" srcOrd="0" destOrd="0" presId="urn:microsoft.com/office/officeart/2009/3/layout/RandomtoResultProcess"/>
    <dgm:cxn modelId="{75814AB0-56A9-4CE3-A6B4-E857105121A9}" srcId="{72869CF9-FCE3-4DA2-BCA2-618BD2F33A79}" destId="{9802AEA2-40FC-4E4F-8E28-9FC255390F4D}" srcOrd="6" destOrd="0" parTransId="{57A3539C-AE5E-4411-8D20-9CA2B8EEC4B8}" sibTransId="{A885C06D-CBBC-41A4-A381-E00DA2E07064}"/>
    <dgm:cxn modelId="{D7B22FDF-6534-46B8-A603-4C11FC0B80C4}" type="presOf" srcId="{82ECA0E3-B382-4331-AA80-D36289350CEC}" destId="{D31E3421-A7CB-4C51-A26E-9DF179219F1B}" srcOrd="0" destOrd="0" presId="urn:microsoft.com/office/officeart/2009/3/layout/RandomtoResultProcess"/>
    <dgm:cxn modelId="{DE875DE2-DFDB-46A3-B7AD-0D1FB1E95492}" type="presOf" srcId="{72869CF9-FCE3-4DA2-BCA2-618BD2F33A79}" destId="{11BA20A4-84C7-4F51-B2E8-38C890930291}" srcOrd="0" destOrd="0" presId="urn:microsoft.com/office/officeart/2009/3/layout/RandomtoResultProcess"/>
    <dgm:cxn modelId="{F3FE20AB-9FE4-4128-B530-7363BA0D1D30}" type="presParOf" srcId="{11BA20A4-84C7-4F51-B2E8-38C890930291}" destId="{0429B0E8-8CBC-499B-BCB0-B99BA38A098A}" srcOrd="0" destOrd="0" presId="urn:microsoft.com/office/officeart/2009/3/layout/RandomtoResultProcess"/>
    <dgm:cxn modelId="{DA2C4B12-3BF7-46E4-8E98-2C6CE0A614E6}" type="presParOf" srcId="{0429B0E8-8CBC-499B-BCB0-B99BA38A098A}" destId="{340FB2F0-0852-4A35-A6B8-905BB43D1935}" srcOrd="0" destOrd="0" presId="urn:microsoft.com/office/officeart/2009/3/layout/RandomtoResultProcess"/>
    <dgm:cxn modelId="{A1FE3A84-C557-4A8E-BC2C-FFD0912127DD}" type="presParOf" srcId="{0429B0E8-8CBC-499B-BCB0-B99BA38A098A}" destId="{49E21121-B8FD-4D96-929E-79E2EA8534D1}" srcOrd="1" destOrd="0" presId="urn:microsoft.com/office/officeart/2009/3/layout/RandomtoResultProcess"/>
    <dgm:cxn modelId="{701D7781-0FA9-4F8F-B217-2B5CE9B04B62}" type="presParOf" srcId="{0429B0E8-8CBC-499B-BCB0-B99BA38A098A}" destId="{4BD9A003-AD5C-47DD-9314-4C78985257D2}" srcOrd="2" destOrd="0" presId="urn:microsoft.com/office/officeart/2009/3/layout/RandomtoResultProcess"/>
    <dgm:cxn modelId="{B1AE58E8-E3AF-41F7-A51F-4B0398FDDA03}" type="presParOf" srcId="{0429B0E8-8CBC-499B-BCB0-B99BA38A098A}" destId="{EDD14521-0A03-4CAB-A019-B9499AC31244}" srcOrd="3" destOrd="0" presId="urn:microsoft.com/office/officeart/2009/3/layout/RandomtoResultProcess"/>
    <dgm:cxn modelId="{837C485F-7CEB-498E-A47F-DFBE8304CD74}" type="presParOf" srcId="{0429B0E8-8CBC-499B-BCB0-B99BA38A098A}" destId="{D5B18C59-4690-4A42-9FE0-F7463C10A424}" srcOrd="4" destOrd="0" presId="urn:microsoft.com/office/officeart/2009/3/layout/RandomtoResultProcess"/>
    <dgm:cxn modelId="{B09379CE-8125-4879-9276-511EB98CB7E8}" type="presParOf" srcId="{0429B0E8-8CBC-499B-BCB0-B99BA38A098A}" destId="{E43B95AE-51B5-4531-9751-271A2B270915}" srcOrd="5" destOrd="0" presId="urn:microsoft.com/office/officeart/2009/3/layout/RandomtoResultProcess"/>
    <dgm:cxn modelId="{15AA71FB-EAA5-4048-B148-B41852C3C8BE}" type="presParOf" srcId="{0429B0E8-8CBC-499B-BCB0-B99BA38A098A}" destId="{5FBAF35D-0F78-4393-A3FB-D4E32306BFAF}" srcOrd="6" destOrd="0" presId="urn:microsoft.com/office/officeart/2009/3/layout/RandomtoResultProcess"/>
    <dgm:cxn modelId="{C3A8538A-962A-4DD9-83E2-E60CA061745D}" type="presParOf" srcId="{0429B0E8-8CBC-499B-BCB0-B99BA38A098A}" destId="{F4CC5852-8324-4C3D-8F99-438740285DBE}" srcOrd="7" destOrd="0" presId="urn:microsoft.com/office/officeart/2009/3/layout/RandomtoResultProcess"/>
    <dgm:cxn modelId="{921DD627-A179-40E8-8B38-77AF8883BBDE}" type="presParOf" srcId="{0429B0E8-8CBC-499B-BCB0-B99BA38A098A}" destId="{B6C5F965-B2AB-4F99-ADEC-50418C13AE69}" srcOrd="8" destOrd="0" presId="urn:microsoft.com/office/officeart/2009/3/layout/RandomtoResultProcess"/>
    <dgm:cxn modelId="{00479039-C661-4DC4-9655-65F72D121FB6}" type="presParOf" srcId="{0429B0E8-8CBC-499B-BCB0-B99BA38A098A}" destId="{578AFB16-7317-436F-9255-06B0C674DCDD}" srcOrd="9" destOrd="0" presId="urn:microsoft.com/office/officeart/2009/3/layout/RandomtoResultProcess"/>
    <dgm:cxn modelId="{4C542902-B84F-4824-ADE6-128C14B422F9}" type="presParOf" srcId="{0429B0E8-8CBC-499B-BCB0-B99BA38A098A}" destId="{784E631C-3E28-4382-AA01-97681ECB145F}" srcOrd="10" destOrd="0" presId="urn:microsoft.com/office/officeart/2009/3/layout/RandomtoResultProcess"/>
    <dgm:cxn modelId="{EC9E461F-D924-4ADD-ACCA-2A445AA37E9D}" type="presParOf" srcId="{0429B0E8-8CBC-499B-BCB0-B99BA38A098A}" destId="{4B98EA3E-58CD-44FD-8C2A-3D02482C4B76}" srcOrd="11" destOrd="0" presId="urn:microsoft.com/office/officeart/2009/3/layout/RandomtoResultProcess"/>
    <dgm:cxn modelId="{5B5D869F-F9E9-4236-924B-3397936DA584}" type="presParOf" srcId="{0429B0E8-8CBC-499B-BCB0-B99BA38A098A}" destId="{12BE44FF-48F2-4C8D-BE1B-750DE731AC34}" srcOrd="12" destOrd="0" presId="urn:microsoft.com/office/officeart/2009/3/layout/RandomtoResultProcess"/>
    <dgm:cxn modelId="{DBA8AFA8-3DF7-43E4-8181-56D6A2ED3186}" type="presParOf" srcId="{0429B0E8-8CBC-499B-BCB0-B99BA38A098A}" destId="{27A5159E-B8F8-4794-81AB-AE6702B6A55B}" srcOrd="13" destOrd="0" presId="urn:microsoft.com/office/officeart/2009/3/layout/RandomtoResultProcess"/>
    <dgm:cxn modelId="{5988A84D-09C0-44CA-9F6D-39B9BDD3C1C9}" type="presParOf" srcId="{0429B0E8-8CBC-499B-BCB0-B99BA38A098A}" destId="{FC0F614D-BD51-4838-818F-7C78DE05EAF3}" srcOrd="14" destOrd="0" presId="urn:microsoft.com/office/officeart/2009/3/layout/RandomtoResultProcess"/>
    <dgm:cxn modelId="{C3906854-0204-4B3D-8D6E-8060BE5C93A7}" type="presParOf" srcId="{0429B0E8-8CBC-499B-BCB0-B99BA38A098A}" destId="{CF0D1DE0-FDF0-40A8-8925-0E982A2F4E58}" srcOrd="15" destOrd="0" presId="urn:microsoft.com/office/officeart/2009/3/layout/RandomtoResultProcess"/>
    <dgm:cxn modelId="{93AB84CC-183E-4094-AC11-B395F483B6E2}" type="presParOf" srcId="{0429B0E8-8CBC-499B-BCB0-B99BA38A098A}" destId="{C93D5489-DBC8-4FA7-BC48-92E523375BB5}" srcOrd="16" destOrd="0" presId="urn:microsoft.com/office/officeart/2009/3/layout/RandomtoResultProcess"/>
    <dgm:cxn modelId="{CD9B5A15-4AF5-4AB3-88AA-A9F1436438F0}" type="presParOf" srcId="{0429B0E8-8CBC-499B-BCB0-B99BA38A098A}" destId="{21BCA183-E620-432A-AFB8-872112B8AB49}" srcOrd="17" destOrd="0" presId="urn:microsoft.com/office/officeart/2009/3/layout/RandomtoResultProcess"/>
    <dgm:cxn modelId="{6E6A439A-67D9-4332-9E8C-36C0E6C4CAF3}" type="presParOf" srcId="{0429B0E8-8CBC-499B-BCB0-B99BA38A098A}" destId="{CD4CDAE0-32FC-45B0-B24D-3B5FA31D6CB3}" srcOrd="18" destOrd="0" presId="urn:microsoft.com/office/officeart/2009/3/layout/RandomtoResultProcess"/>
    <dgm:cxn modelId="{BCC88D6F-411C-4F2B-942C-F23331A11BBB}" type="presParOf" srcId="{11BA20A4-84C7-4F51-B2E8-38C890930291}" destId="{A67C0364-E81A-484A-A0AC-AFDCD0D3AC4E}" srcOrd="1" destOrd="0" presId="urn:microsoft.com/office/officeart/2009/3/layout/RandomtoResultProcess"/>
    <dgm:cxn modelId="{FFAFF48B-2399-4E67-BAF5-6203DC85B2E0}" type="presParOf" srcId="{A67C0364-E81A-484A-A0AC-AFDCD0D3AC4E}" destId="{A22818BE-A910-4830-A8CB-DF36856EC886}" srcOrd="0" destOrd="0" presId="urn:microsoft.com/office/officeart/2009/3/layout/RandomtoResultProcess"/>
    <dgm:cxn modelId="{4C27FA71-211E-4ABA-9B20-6E112D379BC6}" type="presParOf" srcId="{A67C0364-E81A-484A-A0AC-AFDCD0D3AC4E}" destId="{6E3E044C-728C-4FD2-BACE-2C0A0E550F44}" srcOrd="1" destOrd="0" presId="urn:microsoft.com/office/officeart/2009/3/layout/RandomtoResultProcess"/>
    <dgm:cxn modelId="{6523B668-EB41-4529-9801-C437F0E3D2DC}" type="presParOf" srcId="{11BA20A4-84C7-4F51-B2E8-38C890930291}" destId="{1FCB5283-A99A-406C-9FC5-96C4690CDC83}" srcOrd="2" destOrd="0" presId="urn:microsoft.com/office/officeart/2009/3/layout/RandomtoResultProcess"/>
    <dgm:cxn modelId="{6E48FD7F-B666-4996-B0F8-A64701FE74A8}" type="presParOf" srcId="{1FCB5283-A99A-406C-9FC5-96C4690CDC83}" destId="{EA1B1C3B-8C96-423B-95E0-068004760D44}" srcOrd="0" destOrd="0" presId="urn:microsoft.com/office/officeart/2009/3/layout/RandomtoResultProcess"/>
    <dgm:cxn modelId="{71EC67B1-44FB-4C4B-9BB1-C965BC47EA92}" type="presParOf" srcId="{1FCB5283-A99A-406C-9FC5-96C4690CDC83}" destId="{C13E279C-6EF2-4263-BAD5-2ED8AD2D3C9E}" srcOrd="1" destOrd="0" presId="urn:microsoft.com/office/officeart/2009/3/layout/RandomtoResultProcess"/>
    <dgm:cxn modelId="{AA2BBC71-3656-4FC2-B9C7-35EE8B74066D}" type="presParOf" srcId="{11BA20A4-84C7-4F51-B2E8-38C890930291}" destId="{1E96DB8F-DC02-4B19-B9BC-7692F660647B}" srcOrd="3" destOrd="0" presId="urn:microsoft.com/office/officeart/2009/3/layout/RandomtoResultProcess"/>
    <dgm:cxn modelId="{CDCF8FB5-98BE-499A-A885-2891B27D13B2}" type="presParOf" srcId="{1E96DB8F-DC02-4B19-B9BC-7692F660647B}" destId="{1A8B1795-DEBD-4D19-8939-A960B69D0B95}" srcOrd="0" destOrd="0" presId="urn:microsoft.com/office/officeart/2009/3/layout/RandomtoResultProcess"/>
    <dgm:cxn modelId="{326FC231-5358-4AE2-9B3F-5A8EF7C96989}" type="presParOf" srcId="{1E96DB8F-DC02-4B19-B9BC-7692F660647B}" destId="{01A2E358-F2BB-4FD9-A8B4-0FBB9528F0EC}" srcOrd="1" destOrd="0" presId="urn:microsoft.com/office/officeart/2009/3/layout/RandomtoResultProcess"/>
    <dgm:cxn modelId="{0A35AB3B-9C1B-4D75-B4D8-F1B9279CC2BE}" type="presParOf" srcId="{11BA20A4-84C7-4F51-B2E8-38C890930291}" destId="{075A5520-3C73-401B-A2E5-F4272A2112E9}" srcOrd="4" destOrd="0" presId="urn:microsoft.com/office/officeart/2009/3/layout/RandomtoResultProcess"/>
    <dgm:cxn modelId="{C7297176-A66A-4FF4-A004-149F2241A602}" type="presParOf" srcId="{075A5520-3C73-401B-A2E5-F4272A2112E9}" destId="{4F32D7CE-D606-4A97-ABED-CE279023F514}" srcOrd="0" destOrd="0" presId="urn:microsoft.com/office/officeart/2009/3/layout/RandomtoResultProcess"/>
    <dgm:cxn modelId="{416758DC-D661-4D1A-9D3B-459CA1C156E8}" type="presParOf" srcId="{075A5520-3C73-401B-A2E5-F4272A2112E9}" destId="{860761B5-D3C4-4CAC-AE11-DACB59A82967}" srcOrd="1" destOrd="0" presId="urn:microsoft.com/office/officeart/2009/3/layout/RandomtoResultProcess"/>
    <dgm:cxn modelId="{5ED4983F-8CC3-4716-A1E0-46F9DC70AF38}" type="presParOf" srcId="{11BA20A4-84C7-4F51-B2E8-38C890930291}" destId="{8173C2AF-06FC-4F00-8E3D-302E286C38AE}" srcOrd="5" destOrd="0" presId="urn:microsoft.com/office/officeart/2009/3/layout/RandomtoResultProcess"/>
    <dgm:cxn modelId="{CA45C938-19BE-482F-881C-3D230089CBBC}" type="presParOf" srcId="{8173C2AF-06FC-4F00-8E3D-302E286C38AE}" destId="{1D42F615-0689-45F7-A1ED-B4DBF5B7BB49}" srcOrd="0" destOrd="0" presId="urn:microsoft.com/office/officeart/2009/3/layout/RandomtoResultProcess"/>
    <dgm:cxn modelId="{8AE50AE1-A3B4-49BD-9A52-6E21EB769CBD}" type="presParOf" srcId="{8173C2AF-06FC-4F00-8E3D-302E286C38AE}" destId="{43CD0FDC-8E9E-4CFC-9EF4-B804AF136350}" srcOrd="1" destOrd="0" presId="urn:microsoft.com/office/officeart/2009/3/layout/RandomtoResultProcess"/>
    <dgm:cxn modelId="{053DE527-852F-4CAB-8E22-72A0EA3C11A8}" type="presParOf" srcId="{11BA20A4-84C7-4F51-B2E8-38C890930291}" destId="{C7A3BCC8-812C-4A6C-A1EB-6EB092DFD13A}" srcOrd="6" destOrd="0" presId="urn:microsoft.com/office/officeart/2009/3/layout/RandomtoResultProcess"/>
    <dgm:cxn modelId="{ACC0BC03-9871-4ACF-B992-C413C010BE09}" type="presParOf" srcId="{C7A3BCC8-812C-4A6C-A1EB-6EB092DFD13A}" destId="{D31E3421-A7CB-4C51-A26E-9DF179219F1B}" srcOrd="0" destOrd="0" presId="urn:microsoft.com/office/officeart/2009/3/layout/RandomtoResultProcess"/>
    <dgm:cxn modelId="{B43FB6E1-CEFE-4531-A4AF-2119EEB1FB00}" type="presParOf" srcId="{C7A3BCC8-812C-4A6C-A1EB-6EB092DFD13A}" destId="{7EA7DC3F-3B15-467F-AFFA-777FBBAF6794}" srcOrd="1" destOrd="0" presId="urn:microsoft.com/office/officeart/2009/3/layout/RandomtoResultProcess"/>
    <dgm:cxn modelId="{8B8125E4-935C-4922-84F1-45E26AEC5DF1}" type="presParOf" srcId="{11BA20A4-84C7-4F51-B2E8-38C890930291}" destId="{3DFD5142-F9D2-44F3-B3BD-55CE036D92CB}" srcOrd="7" destOrd="0" presId="urn:microsoft.com/office/officeart/2009/3/layout/RandomtoResultProcess"/>
    <dgm:cxn modelId="{F67987EB-F314-45F9-BEB8-8DBFB25382BE}" type="presParOf" srcId="{3DFD5142-F9D2-44F3-B3BD-55CE036D92CB}" destId="{890FC9D6-8183-4211-910E-6D32A45C4C4D}" srcOrd="0" destOrd="0" presId="urn:microsoft.com/office/officeart/2009/3/layout/RandomtoResultProcess"/>
    <dgm:cxn modelId="{F18D6AB2-5EC6-4085-99A1-B835F611C7E0}" type="presParOf" srcId="{3DFD5142-F9D2-44F3-B3BD-55CE036D92CB}" destId="{3AD427D6-1CDD-4CB7-A7AB-DAE9C987C009}" srcOrd="1" destOrd="0" presId="urn:microsoft.com/office/officeart/2009/3/layout/RandomtoResultProcess"/>
    <dgm:cxn modelId="{ED453ABE-D45E-4F5E-94C6-A16AED90C59C}" type="presParOf" srcId="{11BA20A4-84C7-4F51-B2E8-38C890930291}" destId="{B11DD3D5-AA02-49DD-B744-D71FAFC7135D}" srcOrd="8" destOrd="0" presId="urn:microsoft.com/office/officeart/2009/3/layout/RandomtoResultProcess"/>
    <dgm:cxn modelId="{F235DAD0-C47B-4256-92A1-DADEF8D392BD}" type="presParOf" srcId="{B11DD3D5-AA02-49DD-B744-D71FAFC7135D}" destId="{501D41BD-A341-44E1-8833-6BC088F10B49}" srcOrd="0" destOrd="0" presId="urn:microsoft.com/office/officeart/2009/3/layout/RandomtoResultProcess"/>
    <dgm:cxn modelId="{1F46192D-34C8-4162-9B9A-83C98E13C522}" type="presParOf" srcId="{B11DD3D5-AA02-49DD-B744-D71FAFC7135D}" destId="{96BE2D52-45DF-4780-9D62-1B31E93FDFE5}" srcOrd="1" destOrd="0" presId="urn:microsoft.com/office/officeart/2009/3/layout/RandomtoResultProcess"/>
    <dgm:cxn modelId="{30298BDF-91C4-4FBC-BC8D-2A7F6B96F9F8}" type="presParOf" srcId="{11BA20A4-84C7-4F51-B2E8-38C890930291}" destId="{B3771221-E217-4142-818E-632DBE62AB6E}" srcOrd="9" destOrd="0" presId="urn:microsoft.com/office/officeart/2009/3/layout/RandomtoResultProcess"/>
    <dgm:cxn modelId="{49C4ECC2-93CD-40FF-B91C-1C08BEFA48EF}" type="presParOf" srcId="{B3771221-E217-4142-818E-632DBE62AB6E}" destId="{F5E6A03C-D9F5-43F2-AFAF-9073641E746E}" srcOrd="0" destOrd="0" presId="urn:microsoft.com/office/officeart/2009/3/layout/RandomtoResultProcess"/>
    <dgm:cxn modelId="{1B381A00-6D14-43C3-8A3D-D4DED96339CF}" type="presParOf" srcId="{B3771221-E217-4142-818E-632DBE62AB6E}" destId="{B066E3E0-6EFD-4E88-975C-C1F4242AD1EE}" srcOrd="1" destOrd="0" presId="urn:microsoft.com/office/officeart/2009/3/layout/RandomtoResultProcess"/>
    <dgm:cxn modelId="{AABD09C9-D282-421B-9BD2-44244E392776}" type="presParOf" srcId="{11BA20A4-84C7-4F51-B2E8-38C890930291}" destId="{77E298A1-1A1C-43D0-8BE2-103F8021357F}" srcOrd="10" destOrd="0" presId="urn:microsoft.com/office/officeart/2009/3/layout/RandomtoResultProcess"/>
    <dgm:cxn modelId="{9F5C6097-850B-4407-B1E4-E14D5CC3FB7D}" type="presParOf" srcId="{77E298A1-1A1C-43D0-8BE2-103F8021357F}" destId="{B19E1FC5-DCAF-4325-9AC7-957467EE3174}" srcOrd="0" destOrd="0" presId="urn:microsoft.com/office/officeart/2009/3/layout/RandomtoResultProcess"/>
    <dgm:cxn modelId="{838B3A33-4B17-4F49-A082-C367FE4A0E45}" type="presParOf" srcId="{77E298A1-1A1C-43D0-8BE2-103F8021357F}" destId="{26A56BE1-AD43-4152-9B9D-6C33A57185CC}" srcOrd="1" destOrd="0" presId="urn:microsoft.com/office/officeart/2009/3/layout/RandomtoResultProcess"/>
    <dgm:cxn modelId="{CA3CD631-3CA1-4D4B-BFD9-551723C1C927}" type="presParOf" srcId="{11BA20A4-84C7-4F51-B2E8-38C890930291}" destId="{2F067C50-D534-459C-B84A-05C4EBF6248D}" srcOrd="11" destOrd="0" presId="urn:microsoft.com/office/officeart/2009/3/layout/RandomtoResultProcess"/>
    <dgm:cxn modelId="{FCD64ABE-95F0-4B31-94AC-0607394ED523}" type="presParOf" srcId="{2F067C50-D534-459C-B84A-05C4EBF6248D}" destId="{66260157-8319-48C9-AEEE-E2D1D010E581}" srcOrd="0" destOrd="0" presId="urn:microsoft.com/office/officeart/2009/3/layout/RandomtoResultProcess"/>
    <dgm:cxn modelId="{F4F6C859-8601-418D-A751-5D046CC0FD60}" type="presParOf" srcId="{2F067C50-D534-459C-B84A-05C4EBF6248D}" destId="{192E7A08-CEDA-4FA7-AC4C-DE2321ADF11D}" srcOrd="1" destOrd="0" presId="urn:microsoft.com/office/officeart/2009/3/layout/RandomtoResultProcess"/>
    <dgm:cxn modelId="{5E4F7474-5D13-4D88-9EEF-81E1CFABD88C}" type="presParOf" srcId="{11BA20A4-84C7-4F51-B2E8-38C890930291}" destId="{4EBDF4C3-A1A2-4787-ACD7-F6354BB24239}" srcOrd="12" destOrd="0" presId="urn:microsoft.com/office/officeart/2009/3/layout/RandomtoResultProcess"/>
    <dgm:cxn modelId="{3CC129EA-1347-4F9B-9CB3-78E0D2E90D00}" type="presParOf" srcId="{4EBDF4C3-A1A2-4787-ACD7-F6354BB24239}" destId="{C36C13A3-A59F-4E22-9961-C2F977FE6C95}" srcOrd="0" destOrd="0" presId="urn:microsoft.com/office/officeart/2009/3/layout/RandomtoResultProcess"/>
    <dgm:cxn modelId="{AEFD3052-B2CB-4021-B302-F63C91A9955C}" type="presParOf" srcId="{4EBDF4C3-A1A2-4787-ACD7-F6354BB24239}" destId="{9F9704C9-DDD4-4F2A-9E45-C6CC0C83BBB1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A5A164A-81E7-4C86-86BA-08D23C75AABD}" type="doc">
      <dgm:prSet loTypeId="urn:microsoft.com/office/officeart/2008/layout/AccentedPicture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417F2285-EFBF-4318-9134-F37AFBE6C4BE}">
      <dgm:prSet phldrT="[Texte]" custT="1"/>
      <dgm:spPr/>
      <dgm:t>
        <a:bodyPr/>
        <a:lstStyle/>
        <a:p>
          <a:r>
            <a:rPr lang="fr-FR" sz="2000"/>
            <a:t>Minimiser le nombre des nodes DOM crées</a:t>
          </a:r>
        </a:p>
      </dgm:t>
    </dgm:pt>
    <dgm:pt modelId="{30C34239-7E5F-4501-959C-F841F1DE44CE}" type="parTrans" cxnId="{F46A65F0-8604-4CD9-B71F-7CABC38F281E}">
      <dgm:prSet/>
      <dgm:spPr/>
      <dgm:t>
        <a:bodyPr/>
        <a:lstStyle/>
        <a:p>
          <a:endParaRPr lang="fr-FR"/>
        </a:p>
      </dgm:t>
    </dgm:pt>
    <dgm:pt modelId="{B690BBD1-427E-49A1-8ACA-451F97AB0DAA}" type="sibTrans" cxnId="{F46A65F0-8604-4CD9-B71F-7CABC38F281E}">
      <dgm:prSet/>
      <dgm:spPr>
        <a:solidFill>
          <a:srgbClr val="EE3D51"/>
        </a:solidFill>
      </dgm:spPr>
      <dgm:t>
        <a:bodyPr/>
        <a:lstStyle/>
        <a:p>
          <a:endParaRPr lang="fr-FR"/>
        </a:p>
      </dgm:t>
    </dgm:pt>
    <dgm:pt modelId="{08C3CFE2-D141-4DE0-9110-62D1E5466EE1}">
      <dgm:prSet phldrT="[Texte]" custT="1"/>
      <dgm:spPr/>
      <dgm:t>
        <a:bodyPr/>
        <a:lstStyle/>
        <a:p>
          <a:r>
            <a:rPr lang="fr-FR" sz="1600" dirty="0" err="1"/>
            <a:t>Lazy</a:t>
          </a:r>
          <a:r>
            <a:rPr lang="fr-FR" sz="1600" dirty="0"/>
            <a:t> </a:t>
          </a:r>
          <a:r>
            <a:rPr lang="fr-FR" sz="1600" dirty="0" err="1"/>
            <a:t>load</a:t>
          </a:r>
          <a:r>
            <a:rPr lang="fr-FR" sz="1600" dirty="0"/>
            <a:t> des images</a:t>
          </a:r>
        </a:p>
      </dgm:t>
    </dgm:pt>
    <dgm:pt modelId="{E8BAD7D9-3EED-450A-BCFE-B316F989CB23}" type="parTrans" cxnId="{28985BC2-4FCE-4ED7-93BD-C2B9C7360547}">
      <dgm:prSet/>
      <dgm:spPr/>
      <dgm:t>
        <a:bodyPr/>
        <a:lstStyle/>
        <a:p>
          <a:endParaRPr lang="fr-FR"/>
        </a:p>
      </dgm:t>
    </dgm:pt>
    <dgm:pt modelId="{CF5EEB6E-0FA9-4EDE-8407-A5B27301EB62}" type="sibTrans" cxnId="{28985BC2-4FCE-4ED7-93BD-C2B9C7360547}">
      <dgm:prSet/>
      <dgm:spPr/>
      <dgm:t>
        <a:bodyPr/>
        <a:lstStyle/>
        <a:p>
          <a:endParaRPr lang="fr-FR"/>
        </a:p>
      </dgm:t>
    </dgm:pt>
    <dgm:pt modelId="{68D8D79B-F421-45D4-977C-E2A81765AB7E}">
      <dgm:prSet phldrT="[Texte]" custT="1"/>
      <dgm:spPr/>
      <dgm:t>
        <a:bodyPr/>
        <a:lstStyle/>
        <a:p>
          <a:r>
            <a:rPr lang="fr-FR" sz="1600"/>
            <a:t>Pagination</a:t>
          </a:r>
        </a:p>
      </dgm:t>
    </dgm:pt>
    <dgm:pt modelId="{1C67737F-52D2-4B0E-B946-68778F85F986}" type="parTrans" cxnId="{1D35BD0A-6B8F-4088-B5D1-9AB3D3F2BC47}">
      <dgm:prSet/>
      <dgm:spPr/>
      <dgm:t>
        <a:bodyPr/>
        <a:lstStyle/>
        <a:p>
          <a:endParaRPr lang="fr-FR"/>
        </a:p>
      </dgm:t>
    </dgm:pt>
    <dgm:pt modelId="{08C28CC5-389F-45C8-93D9-B91606A2D7D6}" type="sibTrans" cxnId="{1D35BD0A-6B8F-4088-B5D1-9AB3D3F2BC47}">
      <dgm:prSet/>
      <dgm:spPr/>
      <dgm:t>
        <a:bodyPr/>
        <a:lstStyle/>
        <a:p>
          <a:endParaRPr lang="fr-FR"/>
        </a:p>
      </dgm:t>
    </dgm:pt>
    <dgm:pt modelId="{62FB316B-6A9C-4949-80D4-B1B5C1BCB96C}">
      <dgm:prSet phldrT="[Texte]" custT="1"/>
      <dgm:spPr/>
      <dgm:t>
        <a:bodyPr/>
        <a:lstStyle/>
        <a:p>
          <a:r>
            <a:rPr lang="fr-FR" sz="1600" dirty="0"/>
            <a:t>Load more</a:t>
          </a:r>
        </a:p>
      </dgm:t>
    </dgm:pt>
    <dgm:pt modelId="{E3849E02-C9E8-45FD-B208-FDAADF23F7B5}" type="parTrans" cxnId="{0041D107-5CC1-4E00-9C48-E033A1B2169F}">
      <dgm:prSet/>
      <dgm:spPr/>
      <dgm:t>
        <a:bodyPr/>
        <a:lstStyle/>
        <a:p>
          <a:endParaRPr lang="fr-FR"/>
        </a:p>
      </dgm:t>
    </dgm:pt>
    <dgm:pt modelId="{2F4C915E-06A9-4A53-AEAF-6E737D644A54}" type="sibTrans" cxnId="{0041D107-5CC1-4E00-9C48-E033A1B2169F}">
      <dgm:prSet/>
      <dgm:spPr/>
      <dgm:t>
        <a:bodyPr/>
        <a:lstStyle/>
        <a:p>
          <a:endParaRPr lang="fr-FR"/>
        </a:p>
      </dgm:t>
    </dgm:pt>
    <dgm:pt modelId="{C2D460CB-AD25-4FD4-AEA6-18936AB00A94}">
      <dgm:prSet phldrT="[Texte]" custT="1"/>
      <dgm:spPr/>
      <dgm:t>
        <a:bodyPr/>
        <a:lstStyle/>
        <a:p>
          <a:r>
            <a:rPr lang="fr-FR" sz="1600" dirty="0"/>
            <a:t>Infinite List</a:t>
          </a:r>
        </a:p>
      </dgm:t>
    </dgm:pt>
    <dgm:pt modelId="{80BE1F55-1A3F-49C9-A398-237949F03AE4}" type="parTrans" cxnId="{9974C94C-A778-47F9-AC8E-F0EE617D8F73}">
      <dgm:prSet/>
      <dgm:spPr/>
      <dgm:t>
        <a:bodyPr/>
        <a:lstStyle/>
        <a:p>
          <a:endParaRPr lang="fr-FR"/>
        </a:p>
      </dgm:t>
    </dgm:pt>
    <dgm:pt modelId="{48A2534E-C630-498E-BCDC-7CCD518AFF47}" type="sibTrans" cxnId="{9974C94C-A778-47F9-AC8E-F0EE617D8F73}">
      <dgm:prSet/>
      <dgm:spPr/>
      <dgm:t>
        <a:bodyPr/>
        <a:lstStyle/>
        <a:p>
          <a:endParaRPr lang="fr-FR"/>
        </a:p>
      </dgm:t>
    </dgm:pt>
    <dgm:pt modelId="{AB28405F-95DB-4224-BB39-48CE79EA290C}">
      <dgm:prSet phldrT="[Texte]" custT="1"/>
      <dgm:spPr/>
      <dgm:t>
        <a:bodyPr/>
        <a:lstStyle/>
        <a:p>
          <a:r>
            <a:rPr lang="fr-FR" sz="1600"/>
            <a:t>Layouts optimaux</a:t>
          </a:r>
        </a:p>
      </dgm:t>
    </dgm:pt>
    <dgm:pt modelId="{3C6CE9FC-4E9F-4D95-B4F4-AE6C821FC48C}" type="parTrans" cxnId="{BB047854-F677-4758-B27E-461E3E69D629}">
      <dgm:prSet/>
      <dgm:spPr/>
      <dgm:t>
        <a:bodyPr/>
        <a:lstStyle/>
        <a:p>
          <a:endParaRPr lang="fr-FR"/>
        </a:p>
      </dgm:t>
    </dgm:pt>
    <dgm:pt modelId="{4BB806C1-D13A-4ECD-8A13-50CDB1E5286B}" type="sibTrans" cxnId="{BB047854-F677-4758-B27E-461E3E69D629}">
      <dgm:prSet/>
      <dgm:spPr/>
      <dgm:t>
        <a:bodyPr/>
        <a:lstStyle/>
        <a:p>
          <a:endParaRPr lang="fr-FR"/>
        </a:p>
      </dgm:t>
    </dgm:pt>
    <dgm:pt modelId="{4792D42A-D002-4E46-990E-F96F3A216E72}" type="pres">
      <dgm:prSet presAssocID="{CA5A164A-81E7-4C86-86BA-08D23C75AABD}" presName="Name0" presStyleCnt="0">
        <dgm:presLayoutVars>
          <dgm:dir/>
        </dgm:presLayoutVars>
      </dgm:prSet>
      <dgm:spPr/>
    </dgm:pt>
    <dgm:pt modelId="{D4317899-2F78-49B0-9640-6818F90067D2}" type="pres">
      <dgm:prSet presAssocID="{B690BBD1-427E-49A1-8ACA-451F97AB0DAA}" presName="picture_1" presStyleLbl="bgImgPlace1" presStyleIdx="0" presStyleCnt="1"/>
      <dgm:spPr/>
    </dgm:pt>
    <dgm:pt modelId="{58AB6DE0-4613-47A0-A190-67099D827F40}" type="pres">
      <dgm:prSet presAssocID="{417F2285-EFBF-4318-9134-F37AFBE6C4BE}" presName="text_1" presStyleLbl="node1" presStyleIdx="0" presStyleCnt="0">
        <dgm:presLayoutVars>
          <dgm:bulletEnabled val="1"/>
        </dgm:presLayoutVars>
      </dgm:prSet>
      <dgm:spPr/>
    </dgm:pt>
    <dgm:pt modelId="{05D4731C-F018-4950-B925-4137789B0163}" type="pres">
      <dgm:prSet presAssocID="{CA5A164A-81E7-4C86-86BA-08D23C75AABD}" presName="linV" presStyleCnt="0"/>
      <dgm:spPr/>
    </dgm:pt>
    <dgm:pt modelId="{8EEDBF57-3A24-4ABC-9FFB-75C0B247ECBC}" type="pres">
      <dgm:prSet presAssocID="{AB28405F-95DB-4224-BB39-48CE79EA290C}" presName="pair" presStyleCnt="0"/>
      <dgm:spPr/>
    </dgm:pt>
    <dgm:pt modelId="{DBF0D43A-FDBA-45E3-B2EC-6052A495D5A7}" type="pres">
      <dgm:prSet presAssocID="{AB28405F-95DB-4224-BB39-48CE79EA290C}" presName="spaceH" presStyleLbl="node1" presStyleIdx="0" presStyleCnt="0"/>
      <dgm:spPr/>
    </dgm:pt>
    <dgm:pt modelId="{0AF6AAD9-4444-46C2-8015-9AF01CD2B79A}" type="pres">
      <dgm:prSet presAssocID="{AB28405F-95DB-4224-BB39-48CE79EA290C}" presName="desPictures" presStyleLbl="alignImgPlace1" presStyleIdx="0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1 avec un remplissage uni"/>
        </a:ext>
      </dgm:extLst>
    </dgm:pt>
    <dgm:pt modelId="{23522DDD-B33B-41E1-989C-2A38EB790D7F}" type="pres">
      <dgm:prSet presAssocID="{AB28405F-95DB-4224-BB39-48CE79EA290C}" presName="desTextWrapper" presStyleCnt="0"/>
      <dgm:spPr/>
    </dgm:pt>
    <dgm:pt modelId="{2CC1C89B-6376-42C1-8C7E-BD4D6431C38F}" type="pres">
      <dgm:prSet presAssocID="{AB28405F-95DB-4224-BB39-48CE79EA290C}" presName="desText" presStyleLbl="revTx" presStyleIdx="0" presStyleCnt="5">
        <dgm:presLayoutVars>
          <dgm:bulletEnabled val="1"/>
        </dgm:presLayoutVars>
      </dgm:prSet>
      <dgm:spPr/>
    </dgm:pt>
    <dgm:pt modelId="{D059F356-B2B1-4834-BFE6-0764C7EE0F9C}" type="pres">
      <dgm:prSet presAssocID="{4BB806C1-D13A-4ECD-8A13-50CDB1E5286B}" presName="spaceV" presStyleCnt="0"/>
      <dgm:spPr/>
    </dgm:pt>
    <dgm:pt modelId="{D89C703B-C502-4920-89A5-A39E269A1902}" type="pres">
      <dgm:prSet presAssocID="{08C3CFE2-D141-4DE0-9110-62D1E5466EE1}" presName="pair" presStyleCnt="0"/>
      <dgm:spPr/>
    </dgm:pt>
    <dgm:pt modelId="{B77A531C-7752-4DCF-8178-C3A77A0C6A53}" type="pres">
      <dgm:prSet presAssocID="{08C3CFE2-D141-4DE0-9110-62D1E5466EE1}" presName="spaceH" presStyleLbl="node1" presStyleIdx="0" presStyleCnt="0"/>
      <dgm:spPr/>
    </dgm:pt>
    <dgm:pt modelId="{65D7FE12-16EF-45E2-9EE4-3DCFED0D5FCC}" type="pres">
      <dgm:prSet presAssocID="{08C3CFE2-D141-4DE0-9110-62D1E5466EE1}" presName="desPictures" presStyleLbl="align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avec un remplissage uni"/>
        </a:ext>
      </dgm:extLst>
    </dgm:pt>
    <dgm:pt modelId="{9B619BB8-B5C2-4A1B-98C0-7EB82735754E}" type="pres">
      <dgm:prSet presAssocID="{08C3CFE2-D141-4DE0-9110-62D1E5466EE1}" presName="desTextWrapper" presStyleCnt="0"/>
      <dgm:spPr/>
    </dgm:pt>
    <dgm:pt modelId="{558E8B81-3875-470D-891F-45822F984709}" type="pres">
      <dgm:prSet presAssocID="{08C3CFE2-D141-4DE0-9110-62D1E5466EE1}" presName="desText" presStyleLbl="revTx" presStyleIdx="1" presStyleCnt="5">
        <dgm:presLayoutVars>
          <dgm:bulletEnabled val="1"/>
        </dgm:presLayoutVars>
      </dgm:prSet>
      <dgm:spPr/>
    </dgm:pt>
    <dgm:pt modelId="{ED40618B-C326-4356-98C5-42CF7232A9A0}" type="pres">
      <dgm:prSet presAssocID="{CF5EEB6E-0FA9-4EDE-8407-A5B27301EB62}" presName="spaceV" presStyleCnt="0"/>
      <dgm:spPr/>
    </dgm:pt>
    <dgm:pt modelId="{98D72836-4EE8-4EE6-AD84-5B4E40C8138E}" type="pres">
      <dgm:prSet presAssocID="{68D8D79B-F421-45D4-977C-E2A81765AB7E}" presName="pair" presStyleCnt="0"/>
      <dgm:spPr/>
    </dgm:pt>
    <dgm:pt modelId="{70A99A69-9ED5-475D-9490-ACD924A11075}" type="pres">
      <dgm:prSet presAssocID="{68D8D79B-F421-45D4-977C-E2A81765AB7E}" presName="spaceH" presStyleLbl="node1" presStyleIdx="0" presStyleCnt="0"/>
      <dgm:spPr/>
    </dgm:pt>
    <dgm:pt modelId="{79B3190D-4400-47EF-B80E-8E2E915C897A}" type="pres">
      <dgm:prSet presAssocID="{68D8D79B-F421-45D4-977C-E2A81765AB7E}" presName="desPictures" presStyleLbl="align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3 avec un remplissage uni"/>
        </a:ext>
      </dgm:extLst>
    </dgm:pt>
    <dgm:pt modelId="{6F5477E9-2A48-4F79-80B5-C6E1F8497A36}" type="pres">
      <dgm:prSet presAssocID="{68D8D79B-F421-45D4-977C-E2A81765AB7E}" presName="desTextWrapper" presStyleCnt="0"/>
      <dgm:spPr/>
    </dgm:pt>
    <dgm:pt modelId="{5796092B-4319-412F-BB7C-9019C6F2EDD1}" type="pres">
      <dgm:prSet presAssocID="{68D8D79B-F421-45D4-977C-E2A81765AB7E}" presName="desText" presStyleLbl="revTx" presStyleIdx="2" presStyleCnt="5">
        <dgm:presLayoutVars>
          <dgm:bulletEnabled val="1"/>
        </dgm:presLayoutVars>
      </dgm:prSet>
      <dgm:spPr/>
    </dgm:pt>
    <dgm:pt modelId="{2C8299D2-A4FB-4923-B229-39BC5CD44016}" type="pres">
      <dgm:prSet presAssocID="{08C28CC5-389F-45C8-93D9-B91606A2D7D6}" presName="spaceV" presStyleCnt="0"/>
      <dgm:spPr/>
    </dgm:pt>
    <dgm:pt modelId="{90C7EF4B-238B-47A6-999E-5E4808EFC5FA}" type="pres">
      <dgm:prSet presAssocID="{62FB316B-6A9C-4949-80D4-B1B5C1BCB96C}" presName="pair" presStyleCnt="0"/>
      <dgm:spPr/>
    </dgm:pt>
    <dgm:pt modelId="{36C75072-EECC-47A8-8BC2-01B999F609C9}" type="pres">
      <dgm:prSet presAssocID="{62FB316B-6A9C-4949-80D4-B1B5C1BCB96C}" presName="spaceH" presStyleLbl="node1" presStyleIdx="0" presStyleCnt="0"/>
      <dgm:spPr/>
    </dgm:pt>
    <dgm:pt modelId="{E9F89F54-4DAD-4022-94E5-1DEB09F54FEA}" type="pres">
      <dgm:prSet presAssocID="{62FB316B-6A9C-4949-80D4-B1B5C1BCB96C}" presName="desPictures" presStyleLbl="align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4 avec un remplissage uni"/>
        </a:ext>
      </dgm:extLst>
    </dgm:pt>
    <dgm:pt modelId="{3610B41D-EDEC-4655-B0FD-A45406CB67FF}" type="pres">
      <dgm:prSet presAssocID="{62FB316B-6A9C-4949-80D4-B1B5C1BCB96C}" presName="desTextWrapper" presStyleCnt="0"/>
      <dgm:spPr/>
    </dgm:pt>
    <dgm:pt modelId="{E3F70AFD-60E9-4604-80B4-0D5FA56A9B2E}" type="pres">
      <dgm:prSet presAssocID="{62FB316B-6A9C-4949-80D4-B1B5C1BCB96C}" presName="desText" presStyleLbl="revTx" presStyleIdx="3" presStyleCnt="5">
        <dgm:presLayoutVars>
          <dgm:bulletEnabled val="1"/>
        </dgm:presLayoutVars>
      </dgm:prSet>
      <dgm:spPr/>
    </dgm:pt>
    <dgm:pt modelId="{0B7F44B9-5BC1-4351-86A1-7727E405A902}" type="pres">
      <dgm:prSet presAssocID="{2F4C915E-06A9-4A53-AEAF-6E737D644A54}" presName="spaceV" presStyleCnt="0"/>
      <dgm:spPr/>
    </dgm:pt>
    <dgm:pt modelId="{B2609854-165C-46A4-92DE-BFEDABE40932}" type="pres">
      <dgm:prSet presAssocID="{C2D460CB-AD25-4FD4-AEA6-18936AB00A94}" presName="pair" presStyleCnt="0"/>
      <dgm:spPr/>
    </dgm:pt>
    <dgm:pt modelId="{7C5B06B3-ECEF-4E90-A5FD-8A3A342C6B45}" type="pres">
      <dgm:prSet presAssocID="{C2D460CB-AD25-4FD4-AEA6-18936AB00A94}" presName="spaceH" presStyleLbl="node1" presStyleIdx="0" presStyleCnt="0"/>
      <dgm:spPr/>
    </dgm:pt>
    <dgm:pt modelId="{3317D878-5453-4B82-A23A-B87E78F2D169}" type="pres">
      <dgm:prSet presAssocID="{C2D460CB-AD25-4FD4-AEA6-18936AB00A94}" presName="desPictures" presStyleLbl="align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5 avec un remplissage uni"/>
        </a:ext>
      </dgm:extLst>
    </dgm:pt>
    <dgm:pt modelId="{3BA77D2B-7833-46B0-91B6-9C2C83FF8C1A}" type="pres">
      <dgm:prSet presAssocID="{C2D460CB-AD25-4FD4-AEA6-18936AB00A94}" presName="desTextWrapper" presStyleCnt="0"/>
      <dgm:spPr/>
    </dgm:pt>
    <dgm:pt modelId="{73111C68-BC88-4C76-8BD1-299002158433}" type="pres">
      <dgm:prSet presAssocID="{C2D460CB-AD25-4FD4-AEA6-18936AB00A94}" presName="desText" presStyleLbl="revTx" presStyleIdx="4" presStyleCnt="5">
        <dgm:presLayoutVars>
          <dgm:bulletEnabled val="1"/>
        </dgm:presLayoutVars>
      </dgm:prSet>
      <dgm:spPr/>
    </dgm:pt>
    <dgm:pt modelId="{C559D72A-B98A-45B8-9695-33068A690D53}" type="pres">
      <dgm:prSet presAssocID="{CA5A164A-81E7-4C86-86BA-08D23C75AABD}" presName="maxNode" presStyleCnt="0"/>
      <dgm:spPr/>
    </dgm:pt>
    <dgm:pt modelId="{A4E8C03D-EEBA-4B2A-8CA4-7914CAFFA766}" type="pres">
      <dgm:prSet presAssocID="{CA5A164A-81E7-4C86-86BA-08D23C75AABD}" presName="Name33" presStyleCnt="0"/>
      <dgm:spPr/>
    </dgm:pt>
  </dgm:ptLst>
  <dgm:cxnLst>
    <dgm:cxn modelId="{0041D107-5CC1-4E00-9C48-E033A1B2169F}" srcId="{CA5A164A-81E7-4C86-86BA-08D23C75AABD}" destId="{62FB316B-6A9C-4949-80D4-B1B5C1BCB96C}" srcOrd="4" destOrd="0" parTransId="{E3849E02-C9E8-45FD-B208-FDAADF23F7B5}" sibTransId="{2F4C915E-06A9-4A53-AEAF-6E737D644A54}"/>
    <dgm:cxn modelId="{1D35BD0A-6B8F-4088-B5D1-9AB3D3F2BC47}" srcId="{CA5A164A-81E7-4C86-86BA-08D23C75AABD}" destId="{68D8D79B-F421-45D4-977C-E2A81765AB7E}" srcOrd="3" destOrd="0" parTransId="{1C67737F-52D2-4B0E-B946-68778F85F986}" sibTransId="{08C28CC5-389F-45C8-93D9-B91606A2D7D6}"/>
    <dgm:cxn modelId="{49D32236-53B6-4FC0-95C8-90399062A24B}" type="presOf" srcId="{B690BBD1-427E-49A1-8ACA-451F97AB0DAA}" destId="{D4317899-2F78-49B0-9640-6818F90067D2}" srcOrd="0" destOrd="0" presId="urn:microsoft.com/office/officeart/2008/layout/AccentedPicture"/>
    <dgm:cxn modelId="{4FEF144A-13D8-41BA-96A6-9EDBD86FA2FF}" type="presOf" srcId="{AB28405F-95DB-4224-BB39-48CE79EA290C}" destId="{2CC1C89B-6376-42C1-8C7E-BD4D6431C38F}" srcOrd="0" destOrd="0" presId="urn:microsoft.com/office/officeart/2008/layout/AccentedPicture"/>
    <dgm:cxn modelId="{9974C94C-A778-47F9-AC8E-F0EE617D8F73}" srcId="{CA5A164A-81E7-4C86-86BA-08D23C75AABD}" destId="{C2D460CB-AD25-4FD4-AEA6-18936AB00A94}" srcOrd="5" destOrd="0" parTransId="{80BE1F55-1A3F-49C9-A398-237949F03AE4}" sibTransId="{48A2534E-C630-498E-BCDC-7CCD518AFF47}"/>
    <dgm:cxn modelId="{BB047854-F677-4758-B27E-461E3E69D629}" srcId="{CA5A164A-81E7-4C86-86BA-08D23C75AABD}" destId="{AB28405F-95DB-4224-BB39-48CE79EA290C}" srcOrd="1" destOrd="0" parTransId="{3C6CE9FC-4E9F-4D95-B4F4-AE6C821FC48C}" sibTransId="{4BB806C1-D13A-4ECD-8A13-50CDB1E5286B}"/>
    <dgm:cxn modelId="{C774E19A-C7CE-42FC-BDD5-488B5A5104F3}" type="presOf" srcId="{08C3CFE2-D141-4DE0-9110-62D1E5466EE1}" destId="{558E8B81-3875-470D-891F-45822F984709}" srcOrd="0" destOrd="0" presId="urn:microsoft.com/office/officeart/2008/layout/AccentedPicture"/>
    <dgm:cxn modelId="{70CD1B9F-80D7-470C-9CF6-153A944D82C7}" type="presOf" srcId="{417F2285-EFBF-4318-9134-F37AFBE6C4BE}" destId="{58AB6DE0-4613-47A0-A190-67099D827F40}" srcOrd="0" destOrd="0" presId="urn:microsoft.com/office/officeart/2008/layout/AccentedPicture"/>
    <dgm:cxn modelId="{3D088BAD-8E01-425F-9313-6317FCE279A9}" type="presOf" srcId="{62FB316B-6A9C-4949-80D4-B1B5C1BCB96C}" destId="{E3F70AFD-60E9-4604-80B4-0D5FA56A9B2E}" srcOrd="0" destOrd="0" presId="urn:microsoft.com/office/officeart/2008/layout/AccentedPicture"/>
    <dgm:cxn modelId="{6EE26EB5-D191-4AB6-AB5D-E962003CA625}" type="presOf" srcId="{CA5A164A-81E7-4C86-86BA-08D23C75AABD}" destId="{4792D42A-D002-4E46-990E-F96F3A216E72}" srcOrd="0" destOrd="0" presId="urn:microsoft.com/office/officeart/2008/layout/AccentedPicture"/>
    <dgm:cxn modelId="{28985BC2-4FCE-4ED7-93BD-C2B9C7360547}" srcId="{CA5A164A-81E7-4C86-86BA-08D23C75AABD}" destId="{08C3CFE2-D141-4DE0-9110-62D1E5466EE1}" srcOrd="2" destOrd="0" parTransId="{E8BAD7D9-3EED-450A-BCFE-B316F989CB23}" sibTransId="{CF5EEB6E-0FA9-4EDE-8407-A5B27301EB62}"/>
    <dgm:cxn modelId="{D89B79D6-53BC-4B4A-895A-681891ECFED4}" type="presOf" srcId="{68D8D79B-F421-45D4-977C-E2A81765AB7E}" destId="{5796092B-4319-412F-BB7C-9019C6F2EDD1}" srcOrd="0" destOrd="0" presId="urn:microsoft.com/office/officeart/2008/layout/AccentedPicture"/>
    <dgm:cxn modelId="{F46A65F0-8604-4CD9-B71F-7CABC38F281E}" srcId="{CA5A164A-81E7-4C86-86BA-08D23C75AABD}" destId="{417F2285-EFBF-4318-9134-F37AFBE6C4BE}" srcOrd="0" destOrd="0" parTransId="{30C34239-7E5F-4501-959C-F841F1DE44CE}" sibTransId="{B690BBD1-427E-49A1-8ACA-451F97AB0DAA}"/>
    <dgm:cxn modelId="{4352EFF8-E628-40E5-93C8-8F7E53E99197}" type="presOf" srcId="{C2D460CB-AD25-4FD4-AEA6-18936AB00A94}" destId="{73111C68-BC88-4C76-8BD1-299002158433}" srcOrd="0" destOrd="0" presId="urn:microsoft.com/office/officeart/2008/layout/AccentedPicture"/>
    <dgm:cxn modelId="{E25B7EA8-E255-41A0-9940-96600C029214}" type="presParOf" srcId="{4792D42A-D002-4E46-990E-F96F3A216E72}" destId="{D4317899-2F78-49B0-9640-6818F90067D2}" srcOrd="0" destOrd="0" presId="urn:microsoft.com/office/officeart/2008/layout/AccentedPicture"/>
    <dgm:cxn modelId="{629D1E5D-2D58-4880-911F-0AE1A48AACCC}" type="presParOf" srcId="{4792D42A-D002-4E46-990E-F96F3A216E72}" destId="{58AB6DE0-4613-47A0-A190-67099D827F40}" srcOrd="1" destOrd="0" presId="urn:microsoft.com/office/officeart/2008/layout/AccentedPicture"/>
    <dgm:cxn modelId="{B495C24D-D965-4B31-B71C-A09C72071F08}" type="presParOf" srcId="{4792D42A-D002-4E46-990E-F96F3A216E72}" destId="{05D4731C-F018-4950-B925-4137789B0163}" srcOrd="2" destOrd="0" presId="urn:microsoft.com/office/officeart/2008/layout/AccentedPicture"/>
    <dgm:cxn modelId="{1411CA88-72F6-4959-A0A6-D9A003A60F4F}" type="presParOf" srcId="{05D4731C-F018-4950-B925-4137789B0163}" destId="{8EEDBF57-3A24-4ABC-9FFB-75C0B247ECBC}" srcOrd="0" destOrd="0" presId="urn:microsoft.com/office/officeart/2008/layout/AccentedPicture"/>
    <dgm:cxn modelId="{BE05CEF9-9856-46AC-A32C-90CBAD265EE9}" type="presParOf" srcId="{8EEDBF57-3A24-4ABC-9FFB-75C0B247ECBC}" destId="{DBF0D43A-FDBA-45E3-B2EC-6052A495D5A7}" srcOrd="0" destOrd="0" presId="urn:microsoft.com/office/officeart/2008/layout/AccentedPicture"/>
    <dgm:cxn modelId="{5476157F-C42C-462D-B7E8-B05EDEC6E7AD}" type="presParOf" srcId="{8EEDBF57-3A24-4ABC-9FFB-75C0B247ECBC}" destId="{0AF6AAD9-4444-46C2-8015-9AF01CD2B79A}" srcOrd="1" destOrd="0" presId="urn:microsoft.com/office/officeart/2008/layout/AccentedPicture"/>
    <dgm:cxn modelId="{D0CB1237-3FE6-4A2E-A18D-30B0A78643FF}" type="presParOf" srcId="{8EEDBF57-3A24-4ABC-9FFB-75C0B247ECBC}" destId="{23522DDD-B33B-41E1-989C-2A38EB790D7F}" srcOrd="2" destOrd="0" presId="urn:microsoft.com/office/officeart/2008/layout/AccentedPicture"/>
    <dgm:cxn modelId="{970D0618-A0F4-41B1-9FEB-71477656860B}" type="presParOf" srcId="{23522DDD-B33B-41E1-989C-2A38EB790D7F}" destId="{2CC1C89B-6376-42C1-8C7E-BD4D6431C38F}" srcOrd="0" destOrd="0" presId="urn:microsoft.com/office/officeart/2008/layout/AccentedPicture"/>
    <dgm:cxn modelId="{D82F9189-B7FB-4888-8495-5704640C2633}" type="presParOf" srcId="{05D4731C-F018-4950-B925-4137789B0163}" destId="{D059F356-B2B1-4834-BFE6-0764C7EE0F9C}" srcOrd="1" destOrd="0" presId="urn:microsoft.com/office/officeart/2008/layout/AccentedPicture"/>
    <dgm:cxn modelId="{3E90C6FB-B08C-4004-AB5D-DDA6059362B9}" type="presParOf" srcId="{05D4731C-F018-4950-B925-4137789B0163}" destId="{D89C703B-C502-4920-89A5-A39E269A1902}" srcOrd="2" destOrd="0" presId="urn:microsoft.com/office/officeart/2008/layout/AccentedPicture"/>
    <dgm:cxn modelId="{550F75CB-0A30-4F5A-8320-2BA4F6D62CED}" type="presParOf" srcId="{D89C703B-C502-4920-89A5-A39E269A1902}" destId="{B77A531C-7752-4DCF-8178-C3A77A0C6A53}" srcOrd="0" destOrd="0" presId="urn:microsoft.com/office/officeart/2008/layout/AccentedPicture"/>
    <dgm:cxn modelId="{941FD3EA-C773-4C0C-BA40-3BDC278EE924}" type="presParOf" srcId="{D89C703B-C502-4920-89A5-A39E269A1902}" destId="{65D7FE12-16EF-45E2-9EE4-3DCFED0D5FCC}" srcOrd="1" destOrd="0" presId="urn:microsoft.com/office/officeart/2008/layout/AccentedPicture"/>
    <dgm:cxn modelId="{6760F402-2FD5-410A-AAE9-1A9AE5A6B4F5}" type="presParOf" srcId="{D89C703B-C502-4920-89A5-A39E269A1902}" destId="{9B619BB8-B5C2-4A1B-98C0-7EB82735754E}" srcOrd="2" destOrd="0" presId="urn:microsoft.com/office/officeart/2008/layout/AccentedPicture"/>
    <dgm:cxn modelId="{6AE14C73-9679-48D0-8058-A0EC32351F50}" type="presParOf" srcId="{9B619BB8-B5C2-4A1B-98C0-7EB82735754E}" destId="{558E8B81-3875-470D-891F-45822F984709}" srcOrd="0" destOrd="0" presId="urn:microsoft.com/office/officeart/2008/layout/AccentedPicture"/>
    <dgm:cxn modelId="{B5E2D238-5918-4F3D-97A8-D9F52689E5B2}" type="presParOf" srcId="{05D4731C-F018-4950-B925-4137789B0163}" destId="{ED40618B-C326-4356-98C5-42CF7232A9A0}" srcOrd="3" destOrd="0" presId="urn:microsoft.com/office/officeart/2008/layout/AccentedPicture"/>
    <dgm:cxn modelId="{D8CBCE8D-703F-4737-BEAB-33D7C26B95D1}" type="presParOf" srcId="{05D4731C-F018-4950-B925-4137789B0163}" destId="{98D72836-4EE8-4EE6-AD84-5B4E40C8138E}" srcOrd="4" destOrd="0" presId="urn:microsoft.com/office/officeart/2008/layout/AccentedPicture"/>
    <dgm:cxn modelId="{F7536A18-790F-432D-8006-A829AE3E0A64}" type="presParOf" srcId="{98D72836-4EE8-4EE6-AD84-5B4E40C8138E}" destId="{70A99A69-9ED5-475D-9490-ACD924A11075}" srcOrd="0" destOrd="0" presId="urn:microsoft.com/office/officeart/2008/layout/AccentedPicture"/>
    <dgm:cxn modelId="{F4881FD0-310B-466F-9A2E-987FE8629F34}" type="presParOf" srcId="{98D72836-4EE8-4EE6-AD84-5B4E40C8138E}" destId="{79B3190D-4400-47EF-B80E-8E2E915C897A}" srcOrd="1" destOrd="0" presId="urn:microsoft.com/office/officeart/2008/layout/AccentedPicture"/>
    <dgm:cxn modelId="{48EDEB47-EBA0-4AB8-BF5A-010BE10708B3}" type="presParOf" srcId="{98D72836-4EE8-4EE6-AD84-5B4E40C8138E}" destId="{6F5477E9-2A48-4F79-80B5-C6E1F8497A36}" srcOrd="2" destOrd="0" presId="urn:microsoft.com/office/officeart/2008/layout/AccentedPicture"/>
    <dgm:cxn modelId="{34BC58D9-7B28-4209-BE64-F63384D6EA1F}" type="presParOf" srcId="{6F5477E9-2A48-4F79-80B5-C6E1F8497A36}" destId="{5796092B-4319-412F-BB7C-9019C6F2EDD1}" srcOrd="0" destOrd="0" presId="urn:microsoft.com/office/officeart/2008/layout/AccentedPicture"/>
    <dgm:cxn modelId="{E3178D77-17B1-4558-8643-BFB9979189B1}" type="presParOf" srcId="{05D4731C-F018-4950-B925-4137789B0163}" destId="{2C8299D2-A4FB-4923-B229-39BC5CD44016}" srcOrd="5" destOrd="0" presId="urn:microsoft.com/office/officeart/2008/layout/AccentedPicture"/>
    <dgm:cxn modelId="{9438252A-4813-4688-B772-43F50B22EA4E}" type="presParOf" srcId="{05D4731C-F018-4950-B925-4137789B0163}" destId="{90C7EF4B-238B-47A6-999E-5E4808EFC5FA}" srcOrd="6" destOrd="0" presId="urn:microsoft.com/office/officeart/2008/layout/AccentedPicture"/>
    <dgm:cxn modelId="{D530B3AF-9E34-4F47-94C8-B59DF30A2D8A}" type="presParOf" srcId="{90C7EF4B-238B-47A6-999E-5E4808EFC5FA}" destId="{36C75072-EECC-47A8-8BC2-01B999F609C9}" srcOrd="0" destOrd="0" presId="urn:microsoft.com/office/officeart/2008/layout/AccentedPicture"/>
    <dgm:cxn modelId="{5CD89E01-D8A1-4CC0-A86E-622907D4D38D}" type="presParOf" srcId="{90C7EF4B-238B-47A6-999E-5E4808EFC5FA}" destId="{E9F89F54-4DAD-4022-94E5-1DEB09F54FEA}" srcOrd="1" destOrd="0" presId="urn:microsoft.com/office/officeart/2008/layout/AccentedPicture"/>
    <dgm:cxn modelId="{FF3F618E-1116-44DD-A2A6-FE49A890075D}" type="presParOf" srcId="{90C7EF4B-238B-47A6-999E-5E4808EFC5FA}" destId="{3610B41D-EDEC-4655-B0FD-A45406CB67FF}" srcOrd="2" destOrd="0" presId="urn:microsoft.com/office/officeart/2008/layout/AccentedPicture"/>
    <dgm:cxn modelId="{A4629511-8465-4DA2-A760-1438C15B838E}" type="presParOf" srcId="{3610B41D-EDEC-4655-B0FD-A45406CB67FF}" destId="{E3F70AFD-60E9-4604-80B4-0D5FA56A9B2E}" srcOrd="0" destOrd="0" presId="urn:microsoft.com/office/officeart/2008/layout/AccentedPicture"/>
    <dgm:cxn modelId="{7DF9703B-EEA9-4AF5-BAED-36BD8368DF40}" type="presParOf" srcId="{05D4731C-F018-4950-B925-4137789B0163}" destId="{0B7F44B9-5BC1-4351-86A1-7727E405A902}" srcOrd="7" destOrd="0" presId="urn:microsoft.com/office/officeart/2008/layout/AccentedPicture"/>
    <dgm:cxn modelId="{3609A51D-15BA-4275-8B94-29B22F4BE0D8}" type="presParOf" srcId="{05D4731C-F018-4950-B925-4137789B0163}" destId="{B2609854-165C-46A4-92DE-BFEDABE40932}" srcOrd="8" destOrd="0" presId="urn:microsoft.com/office/officeart/2008/layout/AccentedPicture"/>
    <dgm:cxn modelId="{E03911D6-77C8-427B-B90D-03DA41B55FD2}" type="presParOf" srcId="{B2609854-165C-46A4-92DE-BFEDABE40932}" destId="{7C5B06B3-ECEF-4E90-A5FD-8A3A342C6B45}" srcOrd="0" destOrd="0" presId="urn:microsoft.com/office/officeart/2008/layout/AccentedPicture"/>
    <dgm:cxn modelId="{A118C2BB-44D8-4A63-BA70-862E76339F97}" type="presParOf" srcId="{B2609854-165C-46A4-92DE-BFEDABE40932}" destId="{3317D878-5453-4B82-A23A-B87E78F2D169}" srcOrd="1" destOrd="0" presId="urn:microsoft.com/office/officeart/2008/layout/AccentedPicture"/>
    <dgm:cxn modelId="{65D85E66-72DB-422F-AD90-F2BD14D59835}" type="presParOf" srcId="{B2609854-165C-46A4-92DE-BFEDABE40932}" destId="{3BA77D2B-7833-46B0-91B6-9C2C83FF8C1A}" srcOrd="2" destOrd="0" presId="urn:microsoft.com/office/officeart/2008/layout/AccentedPicture"/>
    <dgm:cxn modelId="{141714A2-6C86-453A-9EDF-BA5154AE8E45}" type="presParOf" srcId="{3BA77D2B-7833-46B0-91B6-9C2C83FF8C1A}" destId="{73111C68-BC88-4C76-8BD1-299002158433}" srcOrd="0" destOrd="0" presId="urn:microsoft.com/office/officeart/2008/layout/AccentedPicture"/>
    <dgm:cxn modelId="{11B6ED2F-351B-4D53-97BB-EEA1367BF026}" type="presParOf" srcId="{4792D42A-D002-4E46-990E-F96F3A216E72}" destId="{C559D72A-B98A-45B8-9695-33068A690D53}" srcOrd="3" destOrd="0" presId="urn:microsoft.com/office/officeart/2008/layout/AccentedPicture"/>
    <dgm:cxn modelId="{35BACBA4-2248-4FE1-86C4-62EF9A35D900}" type="presParOf" srcId="{C559D72A-B98A-45B8-9695-33068A690D53}" destId="{A4E8C03D-EEBA-4B2A-8CA4-7914CAFFA766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A705A64-A339-47CF-842F-8D6651AB2C34}" type="doc">
      <dgm:prSet loTypeId="urn:microsoft.com/office/officeart/2005/8/layout/hProcess6" loCatId="process" qsTypeId="urn:microsoft.com/office/officeart/2005/8/quickstyle/simple1" qsCatId="simple" csTypeId="urn:microsoft.com/office/officeart/2005/8/colors/colorful5" csCatId="colorful" phldr="1"/>
      <dgm:spPr/>
    </dgm:pt>
    <dgm:pt modelId="{E290E8BE-A6C0-47E8-B860-23C46C887DFE}">
      <dgm:prSet phldrT="[Texte]"/>
      <dgm:spPr/>
      <dgm:t>
        <a:bodyPr/>
        <a:lstStyle/>
        <a:p>
          <a:r>
            <a:rPr lang="fr-FR" dirty="0"/>
            <a:t>Construction d’une vue simple</a:t>
          </a:r>
        </a:p>
      </dgm:t>
    </dgm:pt>
    <dgm:pt modelId="{84B24070-A7C9-4398-A450-3E34488BEDE5}" type="parTrans" cxnId="{F642E405-6EEA-4805-AA3E-8ED3A69D9EB4}">
      <dgm:prSet/>
      <dgm:spPr/>
      <dgm:t>
        <a:bodyPr/>
        <a:lstStyle/>
        <a:p>
          <a:endParaRPr lang="fr-FR"/>
        </a:p>
      </dgm:t>
    </dgm:pt>
    <dgm:pt modelId="{CBEEB299-AEF3-4722-9AF6-5D9C905E6C3A}" type="sibTrans" cxnId="{F642E405-6EEA-4805-AA3E-8ED3A69D9EB4}">
      <dgm:prSet/>
      <dgm:spPr/>
      <dgm:t>
        <a:bodyPr/>
        <a:lstStyle/>
        <a:p>
          <a:endParaRPr lang="fr-FR"/>
        </a:p>
      </dgm:t>
    </dgm:pt>
    <dgm:pt modelId="{B5AB33CD-CFA5-4341-B42A-235073A72BA7}">
      <dgm:prSet phldrT="[Texte]"/>
      <dgm:spPr/>
      <dgm:t>
        <a:bodyPr/>
        <a:lstStyle/>
        <a:p>
          <a:r>
            <a:rPr lang="fr-FR" dirty="0" err="1"/>
            <a:t>Upload</a:t>
          </a:r>
          <a:r>
            <a:rPr lang="fr-FR" dirty="0"/>
            <a:t> d’une maquette et génération auto du code et </a:t>
          </a:r>
          <a:r>
            <a:rPr lang="fr-FR" dirty="0" err="1"/>
            <a:t>layout</a:t>
          </a:r>
          <a:endParaRPr lang="fr-FR" dirty="0"/>
        </a:p>
      </dgm:t>
    </dgm:pt>
    <dgm:pt modelId="{1F45FD12-80CB-4159-AFFB-4062FE08FC83}" type="parTrans" cxnId="{3C499804-AC47-47BD-8E74-465B1FD90B73}">
      <dgm:prSet/>
      <dgm:spPr/>
      <dgm:t>
        <a:bodyPr/>
        <a:lstStyle/>
        <a:p>
          <a:endParaRPr lang="fr-FR"/>
        </a:p>
      </dgm:t>
    </dgm:pt>
    <dgm:pt modelId="{C99FA3C9-EE29-4BF2-AFD1-B7CB9E3A3BE9}" type="sibTrans" cxnId="{3C499804-AC47-47BD-8E74-465B1FD90B73}">
      <dgm:prSet/>
      <dgm:spPr/>
      <dgm:t>
        <a:bodyPr/>
        <a:lstStyle/>
        <a:p>
          <a:endParaRPr lang="fr-FR"/>
        </a:p>
      </dgm:t>
    </dgm:pt>
    <dgm:pt modelId="{DA76A538-585B-4893-93C0-A6B8A3A56334}">
      <dgm:prSet phldrT="[Texte]"/>
      <dgm:spPr/>
      <dgm:t>
        <a:bodyPr/>
        <a:lstStyle/>
        <a:p>
          <a:r>
            <a:rPr lang="fr-FR" dirty="0"/>
            <a:t>Construction d’une vue complexe et des </a:t>
          </a:r>
          <a:r>
            <a:rPr lang="fr-FR" dirty="0" err="1"/>
            <a:t>layouts</a:t>
          </a:r>
          <a:r>
            <a:rPr lang="fr-FR" dirty="0"/>
            <a:t> imbriqués</a:t>
          </a:r>
        </a:p>
      </dgm:t>
    </dgm:pt>
    <dgm:pt modelId="{3F7ADE50-0E73-4B7A-AA9F-BD6862044707}" type="parTrans" cxnId="{229BCD0E-A788-4278-AD12-8D897B51D0E3}">
      <dgm:prSet/>
      <dgm:spPr/>
      <dgm:t>
        <a:bodyPr/>
        <a:lstStyle/>
        <a:p>
          <a:endParaRPr lang="fr-FR"/>
        </a:p>
      </dgm:t>
    </dgm:pt>
    <dgm:pt modelId="{5C4DDD19-D1A4-4E27-B963-1BAFF25DD22E}" type="sibTrans" cxnId="{229BCD0E-A788-4278-AD12-8D897B51D0E3}">
      <dgm:prSet/>
      <dgm:spPr/>
      <dgm:t>
        <a:bodyPr/>
        <a:lstStyle/>
        <a:p>
          <a:endParaRPr lang="fr-FR"/>
        </a:p>
      </dgm:t>
    </dgm:pt>
    <dgm:pt modelId="{6F692CD6-CF7B-47D1-9553-11AAE60466A1}">
      <dgm:prSet phldr="0"/>
      <dgm:spPr/>
      <dgm:t>
        <a:bodyPr/>
        <a:lstStyle/>
        <a:p>
          <a:pPr rtl="0"/>
          <a:r>
            <a:rPr lang="fr-FR" dirty="0">
              <a:latin typeface="Montserrat ExtraBold"/>
            </a:rPr>
            <a:t>Intégration des templates</a:t>
          </a:r>
        </a:p>
      </dgm:t>
    </dgm:pt>
    <dgm:pt modelId="{44C25BEB-9D4A-4333-B7B2-3A44126E2B07}" type="parTrans" cxnId="{B40CE9EB-E88C-46CA-B105-35CCE60494EA}">
      <dgm:prSet/>
      <dgm:spPr/>
      <dgm:t>
        <a:bodyPr/>
        <a:lstStyle/>
        <a:p>
          <a:endParaRPr lang="en-US"/>
        </a:p>
      </dgm:t>
    </dgm:pt>
    <dgm:pt modelId="{63941A1C-E2BA-4D48-9C43-75F027EA5920}" type="sibTrans" cxnId="{B40CE9EB-E88C-46CA-B105-35CCE60494EA}">
      <dgm:prSet/>
      <dgm:spPr/>
      <dgm:t>
        <a:bodyPr/>
        <a:lstStyle/>
        <a:p>
          <a:endParaRPr lang="en-US"/>
        </a:p>
      </dgm:t>
    </dgm:pt>
    <dgm:pt modelId="{B3AD8974-FE10-414E-A553-6AB1BE2F09B8}" type="pres">
      <dgm:prSet presAssocID="{BA705A64-A339-47CF-842F-8D6651AB2C34}" presName="theList" presStyleCnt="0">
        <dgm:presLayoutVars>
          <dgm:dir/>
          <dgm:animLvl val="lvl"/>
          <dgm:resizeHandles val="exact"/>
        </dgm:presLayoutVars>
      </dgm:prSet>
      <dgm:spPr/>
    </dgm:pt>
    <dgm:pt modelId="{E276A2DB-027A-4480-BD1A-A3BC8D8860CF}" type="pres">
      <dgm:prSet presAssocID="{E290E8BE-A6C0-47E8-B860-23C46C887DFE}" presName="compNode" presStyleCnt="0"/>
      <dgm:spPr/>
    </dgm:pt>
    <dgm:pt modelId="{0F57C5B2-4E2C-4CF4-826B-6B12203CD960}" type="pres">
      <dgm:prSet presAssocID="{E290E8BE-A6C0-47E8-B860-23C46C887DFE}" presName="noGeometry" presStyleCnt="0"/>
      <dgm:spPr/>
    </dgm:pt>
    <dgm:pt modelId="{6DE953FB-3BDC-4155-BB93-9D556E4CFF43}" type="pres">
      <dgm:prSet presAssocID="{E290E8BE-A6C0-47E8-B860-23C46C887DFE}" presName="childTextVisible" presStyleLbl="bgAccFollowNode1" presStyleIdx="0" presStyleCnt="4">
        <dgm:presLayoutVars>
          <dgm:bulletEnabled val="1"/>
        </dgm:presLayoutVars>
      </dgm:prSet>
      <dgm:spPr/>
    </dgm:pt>
    <dgm:pt modelId="{1E065D8B-0DBC-4650-9D26-700AEB61F95E}" type="pres">
      <dgm:prSet presAssocID="{E290E8BE-A6C0-47E8-B860-23C46C887DFE}" presName="childTextHidden" presStyleLbl="bgAccFollowNode1" presStyleIdx="0" presStyleCnt="4"/>
      <dgm:spPr/>
    </dgm:pt>
    <dgm:pt modelId="{ECEBA423-7A5F-4566-993A-5AED2275C2CB}" type="pres">
      <dgm:prSet presAssocID="{E290E8BE-A6C0-47E8-B860-23C46C887DFE}" presName="parentText" presStyleLbl="node1" presStyleIdx="0" presStyleCnt="4" custScaleX="146464">
        <dgm:presLayoutVars>
          <dgm:chMax val="1"/>
          <dgm:bulletEnabled val="1"/>
        </dgm:presLayoutVars>
      </dgm:prSet>
      <dgm:spPr/>
    </dgm:pt>
    <dgm:pt modelId="{AD519915-BD7B-4264-B64D-E5FB7B190FAF}" type="pres">
      <dgm:prSet presAssocID="{E290E8BE-A6C0-47E8-B860-23C46C887DFE}" presName="aSpace" presStyleCnt="0"/>
      <dgm:spPr/>
    </dgm:pt>
    <dgm:pt modelId="{A5CB28C2-2558-411E-93EB-71AE050CFEDE}" type="pres">
      <dgm:prSet presAssocID="{6F692CD6-CF7B-47D1-9553-11AAE60466A1}" presName="compNode" presStyleCnt="0"/>
      <dgm:spPr/>
    </dgm:pt>
    <dgm:pt modelId="{AEC6B27E-DB05-4416-8188-DFC32AD01087}" type="pres">
      <dgm:prSet presAssocID="{6F692CD6-CF7B-47D1-9553-11AAE60466A1}" presName="noGeometry" presStyleCnt="0"/>
      <dgm:spPr/>
    </dgm:pt>
    <dgm:pt modelId="{D9E95793-67F8-4BB8-B01C-EDC67BF2498A}" type="pres">
      <dgm:prSet presAssocID="{6F692CD6-CF7B-47D1-9553-11AAE60466A1}" presName="childTextVisible" presStyleLbl="bgAccFollowNode1" presStyleIdx="1" presStyleCnt="4">
        <dgm:presLayoutVars>
          <dgm:bulletEnabled val="1"/>
        </dgm:presLayoutVars>
      </dgm:prSet>
      <dgm:spPr/>
    </dgm:pt>
    <dgm:pt modelId="{67FDB45D-1969-4728-9E3D-F72EE8AECE8C}" type="pres">
      <dgm:prSet presAssocID="{6F692CD6-CF7B-47D1-9553-11AAE60466A1}" presName="childTextHidden" presStyleLbl="bgAccFollowNode1" presStyleIdx="1" presStyleCnt="4"/>
      <dgm:spPr/>
    </dgm:pt>
    <dgm:pt modelId="{CF8805FF-6529-4A25-BF5D-639511EE6A5F}" type="pres">
      <dgm:prSet presAssocID="{6F692CD6-CF7B-47D1-9553-11AAE60466A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EA53F87-395E-4763-AFC1-FAD2790EDB8B}" type="pres">
      <dgm:prSet presAssocID="{6F692CD6-CF7B-47D1-9553-11AAE60466A1}" presName="aSpace" presStyleCnt="0"/>
      <dgm:spPr/>
    </dgm:pt>
    <dgm:pt modelId="{C2113972-2003-4DD6-A8D6-3DC56A6F3758}" type="pres">
      <dgm:prSet presAssocID="{B5AB33CD-CFA5-4341-B42A-235073A72BA7}" presName="compNode" presStyleCnt="0"/>
      <dgm:spPr/>
    </dgm:pt>
    <dgm:pt modelId="{3BD1F37C-2DD1-4D8A-A14C-58BE71F49F92}" type="pres">
      <dgm:prSet presAssocID="{B5AB33CD-CFA5-4341-B42A-235073A72BA7}" presName="noGeometry" presStyleCnt="0"/>
      <dgm:spPr/>
    </dgm:pt>
    <dgm:pt modelId="{209B5588-7F84-4D3F-A0A2-E496A286FAC7}" type="pres">
      <dgm:prSet presAssocID="{B5AB33CD-CFA5-4341-B42A-235073A72BA7}" presName="childTextVisible" presStyleLbl="bgAccFollowNode1" presStyleIdx="2" presStyleCnt="4">
        <dgm:presLayoutVars>
          <dgm:bulletEnabled val="1"/>
        </dgm:presLayoutVars>
      </dgm:prSet>
      <dgm:spPr/>
    </dgm:pt>
    <dgm:pt modelId="{E8CD6E33-4D2C-45CB-A7E0-66DDCAD90F60}" type="pres">
      <dgm:prSet presAssocID="{B5AB33CD-CFA5-4341-B42A-235073A72BA7}" presName="childTextHidden" presStyleLbl="bgAccFollowNode1" presStyleIdx="2" presStyleCnt="4"/>
      <dgm:spPr/>
    </dgm:pt>
    <dgm:pt modelId="{7BE1CC5A-F5E2-4D93-9C28-DA1A3B63467D}" type="pres">
      <dgm:prSet presAssocID="{B5AB33CD-CFA5-4341-B42A-235073A72BA7}" presName="parentText" presStyleLbl="node1" presStyleIdx="2" presStyleCnt="4" custScaleX="172709" custScaleY="108949">
        <dgm:presLayoutVars>
          <dgm:chMax val="1"/>
          <dgm:bulletEnabled val="1"/>
        </dgm:presLayoutVars>
      </dgm:prSet>
      <dgm:spPr/>
    </dgm:pt>
    <dgm:pt modelId="{F85DE8B5-1E7C-4CD5-9474-86AD3D227937}" type="pres">
      <dgm:prSet presAssocID="{B5AB33CD-CFA5-4341-B42A-235073A72BA7}" presName="aSpace" presStyleCnt="0"/>
      <dgm:spPr/>
    </dgm:pt>
    <dgm:pt modelId="{CEECC6C4-F594-47CF-B638-54EC93992139}" type="pres">
      <dgm:prSet presAssocID="{DA76A538-585B-4893-93C0-A6B8A3A56334}" presName="compNode" presStyleCnt="0"/>
      <dgm:spPr/>
    </dgm:pt>
    <dgm:pt modelId="{577E0891-7B36-43C4-991C-BDDA2955F6A1}" type="pres">
      <dgm:prSet presAssocID="{DA76A538-585B-4893-93C0-A6B8A3A56334}" presName="noGeometry" presStyleCnt="0"/>
      <dgm:spPr/>
    </dgm:pt>
    <dgm:pt modelId="{D15AD744-7618-403C-82E7-9D911BCED409}" type="pres">
      <dgm:prSet presAssocID="{DA76A538-585B-4893-93C0-A6B8A3A56334}" presName="childTextVisible" presStyleLbl="bgAccFollowNode1" presStyleIdx="3" presStyleCnt="4">
        <dgm:presLayoutVars>
          <dgm:bulletEnabled val="1"/>
        </dgm:presLayoutVars>
      </dgm:prSet>
      <dgm:spPr/>
    </dgm:pt>
    <dgm:pt modelId="{F6167373-A129-4D01-B818-4E5D9B13A6F6}" type="pres">
      <dgm:prSet presAssocID="{DA76A538-585B-4893-93C0-A6B8A3A56334}" presName="childTextHidden" presStyleLbl="bgAccFollowNode1" presStyleIdx="3" presStyleCnt="4"/>
      <dgm:spPr/>
    </dgm:pt>
    <dgm:pt modelId="{4CCBBBEC-D248-41C9-8392-EB6CDDF74B62}" type="pres">
      <dgm:prSet presAssocID="{DA76A538-585B-4893-93C0-A6B8A3A56334}" presName="parentText" presStyleLbl="node1" presStyleIdx="3" presStyleCnt="4" custScaleX="158159">
        <dgm:presLayoutVars>
          <dgm:chMax val="1"/>
          <dgm:bulletEnabled val="1"/>
        </dgm:presLayoutVars>
      </dgm:prSet>
      <dgm:spPr/>
    </dgm:pt>
  </dgm:ptLst>
  <dgm:cxnLst>
    <dgm:cxn modelId="{3C499804-AC47-47BD-8E74-465B1FD90B73}" srcId="{BA705A64-A339-47CF-842F-8D6651AB2C34}" destId="{B5AB33CD-CFA5-4341-B42A-235073A72BA7}" srcOrd="2" destOrd="0" parTransId="{1F45FD12-80CB-4159-AFFB-4062FE08FC83}" sibTransId="{C99FA3C9-EE29-4BF2-AFD1-B7CB9E3A3BE9}"/>
    <dgm:cxn modelId="{F642E405-6EEA-4805-AA3E-8ED3A69D9EB4}" srcId="{BA705A64-A339-47CF-842F-8D6651AB2C34}" destId="{E290E8BE-A6C0-47E8-B860-23C46C887DFE}" srcOrd="0" destOrd="0" parTransId="{84B24070-A7C9-4398-A450-3E34488BEDE5}" sibTransId="{CBEEB299-AEF3-4722-9AF6-5D9C905E6C3A}"/>
    <dgm:cxn modelId="{37F18608-D5E4-4906-AABA-15AA318D26EC}" type="presOf" srcId="{B5AB33CD-CFA5-4341-B42A-235073A72BA7}" destId="{7BE1CC5A-F5E2-4D93-9C28-DA1A3B63467D}" srcOrd="0" destOrd="0" presId="urn:microsoft.com/office/officeart/2005/8/layout/hProcess6"/>
    <dgm:cxn modelId="{229BCD0E-A788-4278-AD12-8D897B51D0E3}" srcId="{BA705A64-A339-47CF-842F-8D6651AB2C34}" destId="{DA76A538-585B-4893-93C0-A6B8A3A56334}" srcOrd="3" destOrd="0" parTransId="{3F7ADE50-0E73-4B7A-AA9F-BD6862044707}" sibTransId="{5C4DDD19-D1A4-4E27-B963-1BAFF25DD22E}"/>
    <dgm:cxn modelId="{C4DDAF27-77FF-4E20-9B9B-DC7494834A83}" type="presOf" srcId="{BA705A64-A339-47CF-842F-8D6651AB2C34}" destId="{B3AD8974-FE10-414E-A553-6AB1BE2F09B8}" srcOrd="0" destOrd="0" presId="urn:microsoft.com/office/officeart/2005/8/layout/hProcess6"/>
    <dgm:cxn modelId="{B04FD344-D4AD-4432-ADFD-0505B129663D}" type="presOf" srcId="{DA76A538-585B-4893-93C0-A6B8A3A56334}" destId="{4CCBBBEC-D248-41C9-8392-EB6CDDF74B62}" srcOrd="0" destOrd="0" presId="urn:microsoft.com/office/officeart/2005/8/layout/hProcess6"/>
    <dgm:cxn modelId="{E2E03169-C80E-4943-A16B-29D52831C5A2}" type="presOf" srcId="{6F692CD6-CF7B-47D1-9553-11AAE60466A1}" destId="{CF8805FF-6529-4A25-BF5D-639511EE6A5F}" srcOrd="0" destOrd="0" presId="urn:microsoft.com/office/officeart/2005/8/layout/hProcess6"/>
    <dgm:cxn modelId="{B57CC1D8-1307-4B93-BD57-650C1616BE55}" type="presOf" srcId="{E290E8BE-A6C0-47E8-B860-23C46C887DFE}" destId="{ECEBA423-7A5F-4566-993A-5AED2275C2CB}" srcOrd="0" destOrd="0" presId="urn:microsoft.com/office/officeart/2005/8/layout/hProcess6"/>
    <dgm:cxn modelId="{B40CE9EB-E88C-46CA-B105-35CCE60494EA}" srcId="{BA705A64-A339-47CF-842F-8D6651AB2C34}" destId="{6F692CD6-CF7B-47D1-9553-11AAE60466A1}" srcOrd="1" destOrd="0" parTransId="{44C25BEB-9D4A-4333-B7B2-3A44126E2B07}" sibTransId="{63941A1C-E2BA-4D48-9C43-75F027EA5920}"/>
    <dgm:cxn modelId="{E1B3D08C-F703-4206-AE00-73A2AA2AF2CC}" type="presParOf" srcId="{B3AD8974-FE10-414E-A553-6AB1BE2F09B8}" destId="{E276A2DB-027A-4480-BD1A-A3BC8D8860CF}" srcOrd="0" destOrd="0" presId="urn:microsoft.com/office/officeart/2005/8/layout/hProcess6"/>
    <dgm:cxn modelId="{EBC4AFFC-CE71-4EC4-83B3-6C429A91E4CF}" type="presParOf" srcId="{E276A2DB-027A-4480-BD1A-A3BC8D8860CF}" destId="{0F57C5B2-4E2C-4CF4-826B-6B12203CD960}" srcOrd="0" destOrd="0" presId="urn:microsoft.com/office/officeart/2005/8/layout/hProcess6"/>
    <dgm:cxn modelId="{D51C47F8-230C-4F43-A7D3-8AF112124707}" type="presParOf" srcId="{E276A2DB-027A-4480-BD1A-A3BC8D8860CF}" destId="{6DE953FB-3BDC-4155-BB93-9D556E4CFF43}" srcOrd="1" destOrd="0" presId="urn:microsoft.com/office/officeart/2005/8/layout/hProcess6"/>
    <dgm:cxn modelId="{DC051203-D49B-4400-A4F2-6CC6DF077A26}" type="presParOf" srcId="{E276A2DB-027A-4480-BD1A-A3BC8D8860CF}" destId="{1E065D8B-0DBC-4650-9D26-700AEB61F95E}" srcOrd="2" destOrd="0" presId="urn:microsoft.com/office/officeart/2005/8/layout/hProcess6"/>
    <dgm:cxn modelId="{7728B032-41F6-4985-A8F7-434B0FC7678E}" type="presParOf" srcId="{E276A2DB-027A-4480-BD1A-A3BC8D8860CF}" destId="{ECEBA423-7A5F-4566-993A-5AED2275C2CB}" srcOrd="3" destOrd="0" presId="urn:microsoft.com/office/officeart/2005/8/layout/hProcess6"/>
    <dgm:cxn modelId="{FA2155AB-23DD-4BC8-876F-6F321C1F773B}" type="presParOf" srcId="{B3AD8974-FE10-414E-A553-6AB1BE2F09B8}" destId="{AD519915-BD7B-4264-B64D-E5FB7B190FAF}" srcOrd="1" destOrd="0" presId="urn:microsoft.com/office/officeart/2005/8/layout/hProcess6"/>
    <dgm:cxn modelId="{9B387FC0-AD74-4A9C-90DB-55710806CAAA}" type="presParOf" srcId="{B3AD8974-FE10-414E-A553-6AB1BE2F09B8}" destId="{A5CB28C2-2558-411E-93EB-71AE050CFEDE}" srcOrd="2" destOrd="0" presId="urn:microsoft.com/office/officeart/2005/8/layout/hProcess6"/>
    <dgm:cxn modelId="{22AEAEF7-6AC7-4539-B6F4-83C0EEF9E92C}" type="presParOf" srcId="{A5CB28C2-2558-411E-93EB-71AE050CFEDE}" destId="{AEC6B27E-DB05-4416-8188-DFC32AD01087}" srcOrd="0" destOrd="0" presId="urn:microsoft.com/office/officeart/2005/8/layout/hProcess6"/>
    <dgm:cxn modelId="{93B79911-0643-4C93-8290-251354011471}" type="presParOf" srcId="{A5CB28C2-2558-411E-93EB-71AE050CFEDE}" destId="{D9E95793-67F8-4BB8-B01C-EDC67BF2498A}" srcOrd="1" destOrd="0" presId="urn:microsoft.com/office/officeart/2005/8/layout/hProcess6"/>
    <dgm:cxn modelId="{C2A3F413-0061-4E04-9104-BEFA2BFAB12E}" type="presParOf" srcId="{A5CB28C2-2558-411E-93EB-71AE050CFEDE}" destId="{67FDB45D-1969-4728-9E3D-F72EE8AECE8C}" srcOrd="2" destOrd="0" presId="urn:microsoft.com/office/officeart/2005/8/layout/hProcess6"/>
    <dgm:cxn modelId="{95EC1878-5933-4F7E-85A7-80CACC488769}" type="presParOf" srcId="{A5CB28C2-2558-411E-93EB-71AE050CFEDE}" destId="{CF8805FF-6529-4A25-BF5D-639511EE6A5F}" srcOrd="3" destOrd="0" presId="urn:microsoft.com/office/officeart/2005/8/layout/hProcess6"/>
    <dgm:cxn modelId="{B36480D5-AA34-4ABC-9868-3C214686C67A}" type="presParOf" srcId="{B3AD8974-FE10-414E-A553-6AB1BE2F09B8}" destId="{CEA53F87-395E-4763-AFC1-FAD2790EDB8B}" srcOrd="3" destOrd="0" presId="urn:microsoft.com/office/officeart/2005/8/layout/hProcess6"/>
    <dgm:cxn modelId="{D0EADC8A-C53A-4889-95A2-160649E30120}" type="presParOf" srcId="{B3AD8974-FE10-414E-A553-6AB1BE2F09B8}" destId="{C2113972-2003-4DD6-A8D6-3DC56A6F3758}" srcOrd="4" destOrd="0" presId="urn:microsoft.com/office/officeart/2005/8/layout/hProcess6"/>
    <dgm:cxn modelId="{CCC19D9E-9418-4E5A-AFB7-BCBC5DD7DD20}" type="presParOf" srcId="{C2113972-2003-4DD6-A8D6-3DC56A6F3758}" destId="{3BD1F37C-2DD1-4D8A-A14C-58BE71F49F92}" srcOrd="0" destOrd="0" presId="urn:microsoft.com/office/officeart/2005/8/layout/hProcess6"/>
    <dgm:cxn modelId="{65096414-DA0B-4CC0-B6D6-C709FB346D24}" type="presParOf" srcId="{C2113972-2003-4DD6-A8D6-3DC56A6F3758}" destId="{209B5588-7F84-4D3F-A0A2-E496A286FAC7}" srcOrd="1" destOrd="0" presId="urn:microsoft.com/office/officeart/2005/8/layout/hProcess6"/>
    <dgm:cxn modelId="{CD4DD755-D66F-4BD4-AC7F-9FC86F854185}" type="presParOf" srcId="{C2113972-2003-4DD6-A8D6-3DC56A6F3758}" destId="{E8CD6E33-4D2C-45CB-A7E0-66DDCAD90F60}" srcOrd="2" destOrd="0" presId="urn:microsoft.com/office/officeart/2005/8/layout/hProcess6"/>
    <dgm:cxn modelId="{831CE949-3711-4851-A2AD-07682EEE023D}" type="presParOf" srcId="{C2113972-2003-4DD6-A8D6-3DC56A6F3758}" destId="{7BE1CC5A-F5E2-4D93-9C28-DA1A3B63467D}" srcOrd="3" destOrd="0" presId="urn:microsoft.com/office/officeart/2005/8/layout/hProcess6"/>
    <dgm:cxn modelId="{8341C067-D826-4CC4-A4AA-0D0465ACED01}" type="presParOf" srcId="{B3AD8974-FE10-414E-A553-6AB1BE2F09B8}" destId="{F85DE8B5-1E7C-4CD5-9474-86AD3D227937}" srcOrd="5" destOrd="0" presId="urn:microsoft.com/office/officeart/2005/8/layout/hProcess6"/>
    <dgm:cxn modelId="{6988885D-DC96-4E83-A4B5-714F1D6E40A6}" type="presParOf" srcId="{B3AD8974-FE10-414E-A553-6AB1BE2F09B8}" destId="{CEECC6C4-F594-47CF-B638-54EC93992139}" srcOrd="6" destOrd="0" presId="urn:microsoft.com/office/officeart/2005/8/layout/hProcess6"/>
    <dgm:cxn modelId="{CEF79D82-FAEC-4AD8-9D97-211648B303DE}" type="presParOf" srcId="{CEECC6C4-F594-47CF-B638-54EC93992139}" destId="{577E0891-7B36-43C4-991C-BDDA2955F6A1}" srcOrd="0" destOrd="0" presId="urn:microsoft.com/office/officeart/2005/8/layout/hProcess6"/>
    <dgm:cxn modelId="{73763990-86CE-4766-BACA-960B057A1747}" type="presParOf" srcId="{CEECC6C4-F594-47CF-B638-54EC93992139}" destId="{D15AD744-7618-403C-82E7-9D911BCED409}" srcOrd="1" destOrd="0" presId="urn:microsoft.com/office/officeart/2005/8/layout/hProcess6"/>
    <dgm:cxn modelId="{7117F5C1-DC1A-4C1E-8345-EA0F9C8BF4E0}" type="presParOf" srcId="{CEECC6C4-F594-47CF-B638-54EC93992139}" destId="{F6167373-A129-4D01-B818-4E5D9B13A6F6}" srcOrd="2" destOrd="0" presId="urn:microsoft.com/office/officeart/2005/8/layout/hProcess6"/>
    <dgm:cxn modelId="{F0603F0B-280D-4202-B531-430FD0EAA61A}" type="presParOf" srcId="{CEECC6C4-F594-47CF-B638-54EC93992139}" destId="{4CCBBBEC-D248-41C9-8392-EB6CDDF74B6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EBD84D-EC18-4E9E-9D5F-5683408C3AB1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F84F3475-7889-457B-B690-0311BF5877DB}">
      <dgm:prSet phldrT="[Texte]" custT="1"/>
      <dgm:spPr>
        <a:solidFill>
          <a:srgbClr val="7030A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1800" dirty="0" err="1"/>
            <a:t>webpack</a:t>
          </a:r>
          <a:r>
            <a:rPr lang="fr-FR" sz="1800" dirty="0"/>
            <a:t> </a:t>
          </a:r>
          <a:r>
            <a:rPr lang="fr-FR" sz="1800" dirty="0" err="1"/>
            <a:t>tree</a:t>
          </a:r>
          <a:r>
            <a:rPr lang="fr-FR" sz="1800" dirty="0"/>
            <a:t> </a:t>
          </a:r>
          <a:r>
            <a:rPr lang="fr-FR" sz="1800" dirty="0" err="1"/>
            <a:t>shaking</a:t>
          </a:r>
          <a:endParaRPr lang="fr-FR" sz="1800" dirty="0"/>
        </a:p>
        <a:p>
          <a:r>
            <a:rPr lang="fr-FR" sz="1000" dirty="0">
              <a:solidFill>
                <a:srgbClr val="E6E6E6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https://webpack.js.org/guides/tree-shaking/</a:t>
          </a:r>
          <a:endParaRPr lang="fr-FR" sz="1000" dirty="0">
            <a:solidFill>
              <a:srgbClr val="E6E6E6"/>
            </a:solidFill>
          </a:endParaRPr>
        </a:p>
      </dgm:t>
    </dgm:pt>
    <dgm:pt modelId="{0D09620F-09EC-4080-84D9-E19B7FCD8A50}" type="parTrans" cxnId="{CE526DC9-7299-4562-84D5-593D205113D8}">
      <dgm:prSet/>
      <dgm:spPr/>
      <dgm:t>
        <a:bodyPr/>
        <a:lstStyle/>
        <a:p>
          <a:endParaRPr lang="fr-FR"/>
        </a:p>
      </dgm:t>
    </dgm:pt>
    <dgm:pt modelId="{AABA7653-E914-4D17-A396-DD7932FBC9FD}" type="sibTrans" cxnId="{CE526DC9-7299-4562-84D5-593D205113D8}">
      <dgm:prSet/>
      <dgm:spPr/>
      <dgm:t>
        <a:bodyPr/>
        <a:lstStyle/>
        <a:p>
          <a:endParaRPr lang="fr-FR"/>
        </a:p>
      </dgm:t>
    </dgm:pt>
    <dgm:pt modelId="{8329A1CE-FD79-48D0-BC77-9D51510CA82A}">
      <dgm:prSet phldrT="[Texte]" custT="1"/>
      <dgm:spPr>
        <a:solidFill>
          <a:srgbClr val="00B05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1400" dirty="0"/>
            <a:t>Export modulaire (ESM)</a:t>
          </a:r>
        </a:p>
        <a:p>
          <a:r>
            <a:rPr lang="fr-FR" sz="1000" dirty="0">
              <a:solidFill>
                <a:srgbClr val="E6E6E6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https://hacks.mozilla.org/2018/03/es-modules-a-cartoon-deep-dive/</a:t>
          </a:r>
          <a:endParaRPr lang="fr-FR" sz="1000" dirty="0">
            <a:solidFill>
              <a:srgbClr val="E6E6E6"/>
            </a:solidFill>
          </a:endParaRPr>
        </a:p>
      </dgm:t>
    </dgm:pt>
    <dgm:pt modelId="{76008753-E69C-4B06-91AE-267038AAC381}" type="parTrans" cxnId="{28FEAA77-AAA1-4E69-A192-C4A6A4380132}">
      <dgm:prSet/>
      <dgm:spPr/>
      <dgm:t>
        <a:bodyPr/>
        <a:lstStyle/>
        <a:p>
          <a:endParaRPr lang="fr-FR"/>
        </a:p>
      </dgm:t>
    </dgm:pt>
    <dgm:pt modelId="{79769F97-94B5-44B8-9BFB-85C8B649A84D}" type="sibTrans" cxnId="{28FEAA77-AAA1-4E69-A192-C4A6A4380132}">
      <dgm:prSet/>
      <dgm:spPr/>
      <dgm:t>
        <a:bodyPr/>
        <a:lstStyle/>
        <a:p>
          <a:endParaRPr lang="fr-FR"/>
        </a:p>
      </dgm:t>
    </dgm:pt>
    <dgm:pt modelId="{342429B5-A64D-45F5-97DA-40A190C7DAFA}">
      <dgm:prSet phldrT="[Texte]" custT="1"/>
      <dgm:spPr>
        <a:solidFill>
          <a:srgbClr val="0070C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1200" dirty="0" err="1"/>
            <a:t>antd</a:t>
          </a:r>
          <a:r>
            <a:rPr lang="fr-FR" sz="1200" dirty="0"/>
            <a:t>/es (sans la couche style)</a:t>
          </a:r>
        </a:p>
        <a:p>
          <a:r>
            <a:rPr lang="fr-FR" sz="1200" dirty="0">
              <a:solidFill>
                <a:srgbClr val="E6E6E6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https://bundlephobia.com/package/antd@4.19.5</a:t>
          </a:r>
          <a:endParaRPr lang="fr-FR" sz="1200" dirty="0">
            <a:solidFill>
              <a:srgbClr val="E6E6E6"/>
            </a:solidFill>
          </a:endParaRPr>
        </a:p>
      </dgm:t>
    </dgm:pt>
    <dgm:pt modelId="{47BB0AD8-A0BD-449D-901A-D603156CE08C}" type="parTrans" cxnId="{61C2122B-0460-4582-836E-FD1E40362750}">
      <dgm:prSet/>
      <dgm:spPr/>
      <dgm:t>
        <a:bodyPr/>
        <a:lstStyle/>
        <a:p>
          <a:endParaRPr lang="fr-FR"/>
        </a:p>
      </dgm:t>
    </dgm:pt>
    <dgm:pt modelId="{C32DB7C3-7BC1-4BB7-AD4A-4DABB0F221FE}" type="sibTrans" cxnId="{61C2122B-0460-4582-836E-FD1E40362750}">
      <dgm:prSet/>
      <dgm:spPr/>
      <dgm:t>
        <a:bodyPr/>
        <a:lstStyle/>
        <a:p>
          <a:endParaRPr lang="fr-FR"/>
        </a:p>
      </dgm:t>
    </dgm:pt>
    <dgm:pt modelId="{D8F72364-8C15-45F8-8BAA-F5938CEE46F0}">
      <dgm:prSet phldrT="[Texte]" custT="1"/>
      <dgm:spPr>
        <a:solidFill>
          <a:srgbClr val="EE3D5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1200" dirty="0"/>
            <a:t>SGC+</a:t>
          </a:r>
        </a:p>
        <a:p>
          <a:r>
            <a:rPr lang="fr-FR" sz="1000">
              <a:solidFill>
                <a:srgbClr val="E6E6E6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https://sgithub.fr.world.socgen/AppliDigitalClient/sg_npm_sgc_components-plus/blob/develop/src/sg-button/package.json#L42</a:t>
          </a:r>
          <a:endParaRPr lang="fr-FR" sz="1000">
            <a:solidFill>
              <a:srgbClr val="E6E6E6"/>
            </a:solidFill>
          </a:endParaRPr>
        </a:p>
      </dgm:t>
    </dgm:pt>
    <dgm:pt modelId="{D0E90E6D-A5C3-47B5-8835-7D7A945C1663}" type="parTrans" cxnId="{37D17D7B-4B49-44F5-BFE4-E8FEB04D719D}">
      <dgm:prSet/>
      <dgm:spPr/>
      <dgm:t>
        <a:bodyPr/>
        <a:lstStyle/>
        <a:p>
          <a:endParaRPr lang="fr-FR"/>
        </a:p>
      </dgm:t>
    </dgm:pt>
    <dgm:pt modelId="{A405B8C2-03E9-42EA-A7B7-1587EC4570F3}" type="sibTrans" cxnId="{37D17D7B-4B49-44F5-BFE4-E8FEB04D719D}">
      <dgm:prSet/>
      <dgm:spPr/>
      <dgm:t>
        <a:bodyPr/>
        <a:lstStyle/>
        <a:p>
          <a:endParaRPr lang="fr-FR"/>
        </a:p>
      </dgm:t>
    </dgm:pt>
    <dgm:pt modelId="{17E812E7-251C-4E70-82B6-F442E3163D9C}">
      <dgm:prSet phldrT="[Texte]" custT="1"/>
      <dgm:spPr>
        <a:solidFill>
          <a:srgbClr val="3366FF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1200" dirty="0" err="1">
              <a:solidFill>
                <a:srgbClr val="E6E6E6"/>
              </a:solidFill>
            </a:rPr>
            <a:t>Styled</a:t>
          </a:r>
          <a:r>
            <a:rPr lang="fr-FR" sz="1200" dirty="0">
              <a:solidFill>
                <a:srgbClr val="E6E6E6"/>
              </a:solidFill>
            </a:rPr>
            <a:t> component (</a:t>
          </a:r>
          <a:r>
            <a:rPr lang="fr-FR" sz="1200" dirty="0" err="1">
              <a:solidFill>
                <a:srgbClr val="E6E6E6"/>
              </a:solidFill>
            </a:rPr>
            <a:t>css</a:t>
          </a:r>
          <a:r>
            <a:rPr lang="fr-FR" sz="1200" dirty="0">
              <a:solidFill>
                <a:srgbClr val="E6E6E6"/>
              </a:solidFill>
            </a:rPr>
            <a:t>-in-</a:t>
          </a:r>
          <a:r>
            <a:rPr lang="fr-FR" sz="1200" dirty="0" err="1">
              <a:solidFill>
                <a:srgbClr val="E6E6E6"/>
              </a:solidFill>
            </a:rPr>
            <a:t>js</a:t>
          </a:r>
          <a:r>
            <a:rPr lang="fr-FR" sz="1200" dirty="0">
              <a:solidFill>
                <a:srgbClr val="E6E6E6"/>
              </a:solidFill>
            </a:rPr>
            <a:t>) https://styled-components.com/</a:t>
          </a:r>
        </a:p>
      </dgm:t>
    </dgm:pt>
    <dgm:pt modelId="{72CD8CE0-A558-4C3A-A1FF-23512DC5F675}" type="parTrans" cxnId="{8F2ECB0A-B021-496F-B5A8-55135412CB05}">
      <dgm:prSet/>
      <dgm:spPr/>
      <dgm:t>
        <a:bodyPr/>
        <a:lstStyle/>
        <a:p>
          <a:endParaRPr lang="fr-FR"/>
        </a:p>
      </dgm:t>
    </dgm:pt>
    <dgm:pt modelId="{3E4F51A5-5685-4F7F-A401-E79FFF6FE9B7}" type="sibTrans" cxnId="{8F2ECB0A-B021-496F-B5A8-55135412CB05}">
      <dgm:prSet/>
      <dgm:spPr/>
      <dgm:t>
        <a:bodyPr/>
        <a:lstStyle/>
        <a:p>
          <a:endParaRPr lang="fr-FR"/>
        </a:p>
      </dgm:t>
    </dgm:pt>
    <dgm:pt modelId="{2FCD6B08-9510-4F1F-A2F9-C40EC5A059D6}" type="pres">
      <dgm:prSet presAssocID="{BCEBD84D-EC18-4E9E-9D5F-5683408C3AB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4C1190-F394-4CBB-8BA3-B8EF61CBD2A4}" type="pres">
      <dgm:prSet presAssocID="{D8F72364-8C15-45F8-8BAA-F5938CEE46F0}" presName="vertOne" presStyleCnt="0"/>
      <dgm:spPr/>
    </dgm:pt>
    <dgm:pt modelId="{80C74FAC-88DF-452B-886E-19C8C6E14C10}" type="pres">
      <dgm:prSet presAssocID="{D8F72364-8C15-45F8-8BAA-F5938CEE46F0}" presName="txOne" presStyleLbl="node0" presStyleIdx="0" presStyleCnt="1" custLinFactNeighborX="0" custLinFactNeighborY="-9700">
        <dgm:presLayoutVars>
          <dgm:chPref val="3"/>
        </dgm:presLayoutVars>
      </dgm:prSet>
      <dgm:spPr/>
    </dgm:pt>
    <dgm:pt modelId="{F5DD56E3-F0B2-471A-BFF7-6DAC2AA73341}" type="pres">
      <dgm:prSet presAssocID="{D8F72364-8C15-45F8-8BAA-F5938CEE46F0}" presName="parTransOne" presStyleCnt="0"/>
      <dgm:spPr/>
    </dgm:pt>
    <dgm:pt modelId="{3E7D808B-37BD-4D4C-A767-9C31C30327B6}" type="pres">
      <dgm:prSet presAssocID="{D8F72364-8C15-45F8-8BAA-F5938CEE46F0}" presName="horzOne" presStyleCnt="0"/>
      <dgm:spPr/>
    </dgm:pt>
    <dgm:pt modelId="{5AA1A619-29B7-4588-B92C-D516BCEAF62A}" type="pres">
      <dgm:prSet presAssocID="{F84F3475-7889-457B-B690-0311BF5877DB}" presName="vertTwo" presStyleCnt="0"/>
      <dgm:spPr/>
    </dgm:pt>
    <dgm:pt modelId="{448230FE-0CEF-4AFC-AD52-87FF6BD2AA2D}" type="pres">
      <dgm:prSet presAssocID="{F84F3475-7889-457B-B690-0311BF5877DB}" presName="txTwo" presStyleLbl="node2" presStyleIdx="0" presStyleCnt="1">
        <dgm:presLayoutVars>
          <dgm:chPref val="3"/>
        </dgm:presLayoutVars>
      </dgm:prSet>
      <dgm:spPr/>
    </dgm:pt>
    <dgm:pt modelId="{1278F979-4497-4031-8107-797CB28BC297}" type="pres">
      <dgm:prSet presAssocID="{F84F3475-7889-457B-B690-0311BF5877DB}" presName="parTransTwo" presStyleCnt="0"/>
      <dgm:spPr/>
    </dgm:pt>
    <dgm:pt modelId="{324DD077-A479-453B-B8CD-99FFF5C6BBA8}" type="pres">
      <dgm:prSet presAssocID="{F84F3475-7889-457B-B690-0311BF5877DB}" presName="horzTwo" presStyleCnt="0"/>
      <dgm:spPr/>
    </dgm:pt>
    <dgm:pt modelId="{A7B1A9C4-7802-4010-BBF1-959185C8CB0D}" type="pres">
      <dgm:prSet presAssocID="{8329A1CE-FD79-48D0-BC77-9D51510CA82A}" presName="vertThree" presStyleCnt="0"/>
      <dgm:spPr/>
    </dgm:pt>
    <dgm:pt modelId="{FAF2DE72-C9D4-4232-9AC7-070C4395F609}" type="pres">
      <dgm:prSet presAssocID="{8329A1CE-FD79-48D0-BC77-9D51510CA82A}" presName="txThree" presStyleLbl="node3" presStyleIdx="0" presStyleCnt="1">
        <dgm:presLayoutVars>
          <dgm:chPref val="3"/>
        </dgm:presLayoutVars>
      </dgm:prSet>
      <dgm:spPr/>
    </dgm:pt>
    <dgm:pt modelId="{5B6F65E5-0B1D-4DA1-B3D9-04D4630AD830}" type="pres">
      <dgm:prSet presAssocID="{8329A1CE-FD79-48D0-BC77-9D51510CA82A}" presName="parTransThree" presStyleCnt="0"/>
      <dgm:spPr/>
    </dgm:pt>
    <dgm:pt modelId="{8EEC8321-C8B0-4161-AFA8-01D57F16FD2C}" type="pres">
      <dgm:prSet presAssocID="{8329A1CE-FD79-48D0-BC77-9D51510CA82A}" presName="horzThree" presStyleCnt="0"/>
      <dgm:spPr/>
    </dgm:pt>
    <dgm:pt modelId="{82DA5869-2192-4AB1-B32E-E6C8A1C4D111}" type="pres">
      <dgm:prSet presAssocID="{342429B5-A64D-45F5-97DA-40A190C7DAFA}" presName="vertFour" presStyleCnt="0">
        <dgm:presLayoutVars>
          <dgm:chPref val="3"/>
        </dgm:presLayoutVars>
      </dgm:prSet>
      <dgm:spPr/>
    </dgm:pt>
    <dgm:pt modelId="{A40AB9EA-A855-4029-A28A-0C8CAA8777EA}" type="pres">
      <dgm:prSet presAssocID="{342429B5-A64D-45F5-97DA-40A190C7DAFA}" presName="txFour" presStyleLbl="node4" presStyleIdx="0" presStyleCnt="2">
        <dgm:presLayoutVars>
          <dgm:chPref val="3"/>
        </dgm:presLayoutVars>
      </dgm:prSet>
      <dgm:spPr/>
    </dgm:pt>
    <dgm:pt modelId="{A700B234-D0AE-4438-BC05-7AE2874567B6}" type="pres">
      <dgm:prSet presAssocID="{342429B5-A64D-45F5-97DA-40A190C7DAFA}" presName="horzFour" presStyleCnt="0"/>
      <dgm:spPr/>
    </dgm:pt>
    <dgm:pt modelId="{3DA004F3-6D68-4F34-B897-5CBA143C7E94}" type="pres">
      <dgm:prSet presAssocID="{C32DB7C3-7BC1-4BB7-AD4A-4DABB0F221FE}" presName="sibSpaceFour" presStyleCnt="0"/>
      <dgm:spPr/>
    </dgm:pt>
    <dgm:pt modelId="{7843751D-3E7E-4DFF-8846-4FE8159A22DB}" type="pres">
      <dgm:prSet presAssocID="{17E812E7-251C-4E70-82B6-F442E3163D9C}" presName="vertFour" presStyleCnt="0">
        <dgm:presLayoutVars>
          <dgm:chPref val="3"/>
        </dgm:presLayoutVars>
      </dgm:prSet>
      <dgm:spPr/>
    </dgm:pt>
    <dgm:pt modelId="{F7D35B8E-05B6-4797-9483-54665AA06B27}" type="pres">
      <dgm:prSet presAssocID="{17E812E7-251C-4E70-82B6-F442E3163D9C}" presName="txFour" presStyleLbl="node4" presStyleIdx="1" presStyleCnt="2">
        <dgm:presLayoutVars>
          <dgm:chPref val="3"/>
        </dgm:presLayoutVars>
      </dgm:prSet>
      <dgm:spPr/>
    </dgm:pt>
    <dgm:pt modelId="{CB18D830-0EC9-4AF4-96BF-EEF431768983}" type="pres">
      <dgm:prSet presAssocID="{17E812E7-251C-4E70-82B6-F442E3163D9C}" presName="horzFour" presStyleCnt="0"/>
      <dgm:spPr/>
    </dgm:pt>
  </dgm:ptLst>
  <dgm:cxnLst>
    <dgm:cxn modelId="{8F2ECB0A-B021-496F-B5A8-55135412CB05}" srcId="{8329A1CE-FD79-48D0-BC77-9D51510CA82A}" destId="{17E812E7-251C-4E70-82B6-F442E3163D9C}" srcOrd="1" destOrd="0" parTransId="{72CD8CE0-A558-4C3A-A1FF-23512DC5F675}" sibTransId="{3E4F51A5-5685-4F7F-A401-E79FFF6FE9B7}"/>
    <dgm:cxn modelId="{61C2122B-0460-4582-836E-FD1E40362750}" srcId="{8329A1CE-FD79-48D0-BC77-9D51510CA82A}" destId="{342429B5-A64D-45F5-97DA-40A190C7DAFA}" srcOrd="0" destOrd="0" parTransId="{47BB0AD8-A0BD-449D-901A-D603156CE08C}" sibTransId="{C32DB7C3-7BC1-4BB7-AD4A-4DABB0F221FE}"/>
    <dgm:cxn modelId="{3E0C2349-451E-475C-A801-C683CFEDA1FD}" type="presOf" srcId="{D8F72364-8C15-45F8-8BAA-F5938CEE46F0}" destId="{80C74FAC-88DF-452B-886E-19C8C6E14C10}" srcOrd="0" destOrd="0" presId="urn:microsoft.com/office/officeart/2005/8/layout/hierarchy4"/>
    <dgm:cxn modelId="{3212486E-FD63-4B85-9E28-8CB231758C07}" type="presOf" srcId="{8329A1CE-FD79-48D0-BC77-9D51510CA82A}" destId="{FAF2DE72-C9D4-4232-9AC7-070C4395F609}" srcOrd="0" destOrd="0" presId="urn:microsoft.com/office/officeart/2005/8/layout/hierarchy4"/>
    <dgm:cxn modelId="{A2905C71-CD0D-425F-9FB0-799F9DDDCE9D}" type="presOf" srcId="{F84F3475-7889-457B-B690-0311BF5877DB}" destId="{448230FE-0CEF-4AFC-AD52-87FF6BD2AA2D}" srcOrd="0" destOrd="0" presId="urn:microsoft.com/office/officeart/2005/8/layout/hierarchy4"/>
    <dgm:cxn modelId="{28FEAA77-AAA1-4E69-A192-C4A6A4380132}" srcId="{F84F3475-7889-457B-B690-0311BF5877DB}" destId="{8329A1CE-FD79-48D0-BC77-9D51510CA82A}" srcOrd="0" destOrd="0" parTransId="{76008753-E69C-4B06-91AE-267038AAC381}" sibTransId="{79769F97-94B5-44B8-9BFB-85C8B649A84D}"/>
    <dgm:cxn modelId="{37D17D7B-4B49-44F5-BFE4-E8FEB04D719D}" srcId="{BCEBD84D-EC18-4E9E-9D5F-5683408C3AB1}" destId="{D8F72364-8C15-45F8-8BAA-F5938CEE46F0}" srcOrd="0" destOrd="0" parTransId="{D0E90E6D-A5C3-47B5-8835-7D7A945C1663}" sibTransId="{A405B8C2-03E9-42EA-A7B7-1587EC4570F3}"/>
    <dgm:cxn modelId="{9495BC98-4762-49F1-9032-6A22657B2C86}" type="presOf" srcId="{BCEBD84D-EC18-4E9E-9D5F-5683408C3AB1}" destId="{2FCD6B08-9510-4F1F-A2F9-C40EC5A059D6}" srcOrd="0" destOrd="0" presId="urn:microsoft.com/office/officeart/2005/8/layout/hierarchy4"/>
    <dgm:cxn modelId="{CE526DC9-7299-4562-84D5-593D205113D8}" srcId="{D8F72364-8C15-45F8-8BAA-F5938CEE46F0}" destId="{F84F3475-7889-457B-B690-0311BF5877DB}" srcOrd="0" destOrd="0" parTransId="{0D09620F-09EC-4080-84D9-E19B7FCD8A50}" sibTransId="{AABA7653-E914-4D17-A396-DD7932FBC9FD}"/>
    <dgm:cxn modelId="{1FA2E0DB-7BAD-4685-A69C-50B73608C831}" type="presOf" srcId="{342429B5-A64D-45F5-97DA-40A190C7DAFA}" destId="{A40AB9EA-A855-4029-A28A-0C8CAA8777EA}" srcOrd="0" destOrd="0" presId="urn:microsoft.com/office/officeart/2005/8/layout/hierarchy4"/>
    <dgm:cxn modelId="{AE2927F8-E2E7-40FD-8515-2BC862593455}" type="presOf" srcId="{17E812E7-251C-4E70-82B6-F442E3163D9C}" destId="{F7D35B8E-05B6-4797-9483-54665AA06B27}" srcOrd="0" destOrd="0" presId="urn:microsoft.com/office/officeart/2005/8/layout/hierarchy4"/>
    <dgm:cxn modelId="{6FF891B9-31B2-4C0B-A3FD-A667BACD6448}" type="presParOf" srcId="{2FCD6B08-9510-4F1F-A2F9-C40EC5A059D6}" destId="{5F4C1190-F394-4CBB-8BA3-B8EF61CBD2A4}" srcOrd="0" destOrd="0" presId="urn:microsoft.com/office/officeart/2005/8/layout/hierarchy4"/>
    <dgm:cxn modelId="{243DC49B-43C9-43A7-94CE-41E07ABFF949}" type="presParOf" srcId="{5F4C1190-F394-4CBB-8BA3-B8EF61CBD2A4}" destId="{80C74FAC-88DF-452B-886E-19C8C6E14C10}" srcOrd="0" destOrd="0" presId="urn:microsoft.com/office/officeart/2005/8/layout/hierarchy4"/>
    <dgm:cxn modelId="{3E292B18-A741-425A-839D-28339C6C8843}" type="presParOf" srcId="{5F4C1190-F394-4CBB-8BA3-B8EF61CBD2A4}" destId="{F5DD56E3-F0B2-471A-BFF7-6DAC2AA73341}" srcOrd="1" destOrd="0" presId="urn:microsoft.com/office/officeart/2005/8/layout/hierarchy4"/>
    <dgm:cxn modelId="{EBED8426-01C0-4FAB-B11D-372FDDCA7AE9}" type="presParOf" srcId="{5F4C1190-F394-4CBB-8BA3-B8EF61CBD2A4}" destId="{3E7D808B-37BD-4D4C-A767-9C31C30327B6}" srcOrd="2" destOrd="0" presId="urn:microsoft.com/office/officeart/2005/8/layout/hierarchy4"/>
    <dgm:cxn modelId="{C97351D8-B18C-4427-8851-100A30938C85}" type="presParOf" srcId="{3E7D808B-37BD-4D4C-A767-9C31C30327B6}" destId="{5AA1A619-29B7-4588-B92C-D516BCEAF62A}" srcOrd="0" destOrd="0" presId="urn:microsoft.com/office/officeart/2005/8/layout/hierarchy4"/>
    <dgm:cxn modelId="{52596124-E2A6-4F2E-90B6-5EE6967051C9}" type="presParOf" srcId="{5AA1A619-29B7-4588-B92C-D516BCEAF62A}" destId="{448230FE-0CEF-4AFC-AD52-87FF6BD2AA2D}" srcOrd="0" destOrd="0" presId="urn:microsoft.com/office/officeart/2005/8/layout/hierarchy4"/>
    <dgm:cxn modelId="{92400828-B3F9-4143-9B94-C0907A01BECD}" type="presParOf" srcId="{5AA1A619-29B7-4588-B92C-D516BCEAF62A}" destId="{1278F979-4497-4031-8107-797CB28BC297}" srcOrd="1" destOrd="0" presId="urn:microsoft.com/office/officeart/2005/8/layout/hierarchy4"/>
    <dgm:cxn modelId="{4192F0DD-5D1F-457C-98B7-E70E2B8FECD8}" type="presParOf" srcId="{5AA1A619-29B7-4588-B92C-D516BCEAF62A}" destId="{324DD077-A479-453B-B8CD-99FFF5C6BBA8}" srcOrd="2" destOrd="0" presId="urn:microsoft.com/office/officeart/2005/8/layout/hierarchy4"/>
    <dgm:cxn modelId="{C923F83E-41EC-478E-AFDA-9C8662CCAA7C}" type="presParOf" srcId="{324DD077-A479-453B-B8CD-99FFF5C6BBA8}" destId="{A7B1A9C4-7802-4010-BBF1-959185C8CB0D}" srcOrd="0" destOrd="0" presId="urn:microsoft.com/office/officeart/2005/8/layout/hierarchy4"/>
    <dgm:cxn modelId="{7902F467-37B1-4A89-B8F0-934820631AFE}" type="presParOf" srcId="{A7B1A9C4-7802-4010-BBF1-959185C8CB0D}" destId="{FAF2DE72-C9D4-4232-9AC7-070C4395F609}" srcOrd="0" destOrd="0" presId="urn:microsoft.com/office/officeart/2005/8/layout/hierarchy4"/>
    <dgm:cxn modelId="{BED3BA40-8E96-4DD7-90E3-DF33A2BF4AC7}" type="presParOf" srcId="{A7B1A9C4-7802-4010-BBF1-959185C8CB0D}" destId="{5B6F65E5-0B1D-4DA1-B3D9-04D4630AD830}" srcOrd="1" destOrd="0" presId="urn:microsoft.com/office/officeart/2005/8/layout/hierarchy4"/>
    <dgm:cxn modelId="{32035DD3-B7DB-4A80-AF46-8E8116C049BE}" type="presParOf" srcId="{A7B1A9C4-7802-4010-BBF1-959185C8CB0D}" destId="{8EEC8321-C8B0-4161-AFA8-01D57F16FD2C}" srcOrd="2" destOrd="0" presId="urn:microsoft.com/office/officeart/2005/8/layout/hierarchy4"/>
    <dgm:cxn modelId="{CD117377-33D1-4B8B-B563-7CB53264C4A6}" type="presParOf" srcId="{8EEC8321-C8B0-4161-AFA8-01D57F16FD2C}" destId="{82DA5869-2192-4AB1-B32E-E6C8A1C4D111}" srcOrd="0" destOrd="0" presId="urn:microsoft.com/office/officeart/2005/8/layout/hierarchy4"/>
    <dgm:cxn modelId="{7FF57E20-C156-436A-8AEA-A3A3B28E27B2}" type="presParOf" srcId="{82DA5869-2192-4AB1-B32E-E6C8A1C4D111}" destId="{A40AB9EA-A855-4029-A28A-0C8CAA8777EA}" srcOrd="0" destOrd="0" presId="urn:microsoft.com/office/officeart/2005/8/layout/hierarchy4"/>
    <dgm:cxn modelId="{1D49F6DF-9AF7-4912-AD55-36E7AD398929}" type="presParOf" srcId="{82DA5869-2192-4AB1-B32E-E6C8A1C4D111}" destId="{A700B234-D0AE-4438-BC05-7AE2874567B6}" srcOrd="1" destOrd="0" presId="urn:microsoft.com/office/officeart/2005/8/layout/hierarchy4"/>
    <dgm:cxn modelId="{E51C06A4-D50D-4148-96A0-B5B8C338021A}" type="presParOf" srcId="{8EEC8321-C8B0-4161-AFA8-01D57F16FD2C}" destId="{3DA004F3-6D68-4F34-B897-5CBA143C7E94}" srcOrd="1" destOrd="0" presId="urn:microsoft.com/office/officeart/2005/8/layout/hierarchy4"/>
    <dgm:cxn modelId="{C31292B0-B3DE-4790-81B3-2EAA242D3EFD}" type="presParOf" srcId="{8EEC8321-C8B0-4161-AFA8-01D57F16FD2C}" destId="{7843751D-3E7E-4DFF-8846-4FE8159A22DB}" srcOrd="2" destOrd="0" presId="urn:microsoft.com/office/officeart/2005/8/layout/hierarchy4"/>
    <dgm:cxn modelId="{73B152C8-11F5-46A1-9E7D-922144E19C36}" type="presParOf" srcId="{7843751D-3E7E-4DFF-8846-4FE8159A22DB}" destId="{F7D35B8E-05B6-4797-9483-54665AA06B27}" srcOrd="0" destOrd="0" presId="urn:microsoft.com/office/officeart/2005/8/layout/hierarchy4"/>
    <dgm:cxn modelId="{A6247495-BDC9-4149-832F-6B0C12E4CACC}" type="presParOf" srcId="{7843751D-3E7E-4DFF-8846-4FE8159A22DB}" destId="{CB18D830-0EC9-4AF4-96BF-EEF43176898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C6FB84-DD27-470F-B3B0-1AE8F8D19A8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FC3CD1-02FF-4047-A221-F2D08993B19A}">
      <dgm:prSet phldrT="[Texte]"/>
      <dgm:spPr/>
      <dgm:t>
        <a:bodyPr/>
        <a:lstStyle/>
        <a:p>
          <a:r>
            <a:rPr lang="fr-FR" dirty="0"/>
            <a:t>Composants modulaires</a:t>
          </a:r>
          <a:endParaRPr lang="en-US" dirty="0"/>
        </a:p>
      </dgm:t>
    </dgm:pt>
    <dgm:pt modelId="{C3E6B288-B12F-4189-9E71-6F1980EC4420}" type="parTrans" cxnId="{86F592EE-1239-4DA9-B1C0-8CA79F251015}">
      <dgm:prSet/>
      <dgm:spPr/>
      <dgm:t>
        <a:bodyPr/>
        <a:lstStyle/>
        <a:p>
          <a:endParaRPr lang="en-US"/>
        </a:p>
      </dgm:t>
    </dgm:pt>
    <dgm:pt modelId="{53C781C8-CE10-4FEE-AB9A-DDBABD0CBA01}" type="sibTrans" cxnId="{86F592EE-1239-4DA9-B1C0-8CA79F251015}">
      <dgm:prSet/>
      <dgm:spPr/>
      <dgm:t>
        <a:bodyPr/>
        <a:lstStyle/>
        <a:p>
          <a:endParaRPr lang="en-US"/>
        </a:p>
      </dgm:t>
    </dgm:pt>
    <dgm:pt modelId="{97853411-2485-4772-8337-9D13E373F9FD}">
      <dgm:prSet phldrT="[Texte]"/>
      <dgm:spPr/>
      <dgm:t>
        <a:bodyPr/>
        <a:lstStyle/>
        <a:p>
          <a:r>
            <a:rPr lang="fr-FR" dirty="0"/>
            <a:t>Composants séparés</a:t>
          </a:r>
          <a:endParaRPr lang="en-US" dirty="0"/>
        </a:p>
      </dgm:t>
    </dgm:pt>
    <dgm:pt modelId="{A7531EA7-1EED-490B-90ED-5637DEDC0479}" type="parTrans" cxnId="{E88A7097-585B-4446-BA4F-609A9DBA5E70}">
      <dgm:prSet/>
      <dgm:spPr/>
      <dgm:t>
        <a:bodyPr/>
        <a:lstStyle/>
        <a:p>
          <a:endParaRPr lang="en-US"/>
        </a:p>
      </dgm:t>
    </dgm:pt>
    <dgm:pt modelId="{7595958D-9112-4BCB-956F-AB8E25903F3B}" type="sibTrans" cxnId="{E88A7097-585B-4446-BA4F-609A9DBA5E70}">
      <dgm:prSet/>
      <dgm:spPr/>
      <dgm:t>
        <a:bodyPr/>
        <a:lstStyle/>
        <a:p>
          <a:endParaRPr lang="en-US"/>
        </a:p>
      </dgm:t>
    </dgm:pt>
    <dgm:pt modelId="{76D98F75-E2F7-402F-8D06-959FCE581EA4}">
      <dgm:prSet phldrT="[Texte]"/>
      <dgm:spPr/>
      <dgm:t>
        <a:bodyPr/>
        <a:lstStyle/>
        <a:p>
          <a:r>
            <a:rPr lang="fr-FR" dirty="0"/>
            <a:t>Composants autonomes</a:t>
          </a:r>
          <a:endParaRPr lang="en-US" dirty="0"/>
        </a:p>
      </dgm:t>
    </dgm:pt>
    <dgm:pt modelId="{7A3FCAD9-C29D-4057-B2A8-7B48A8589FF8}" type="parTrans" cxnId="{5CD4A77C-FED3-4B56-B1F0-4A2AE4C80569}">
      <dgm:prSet/>
      <dgm:spPr/>
      <dgm:t>
        <a:bodyPr/>
        <a:lstStyle/>
        <a:p>
          <a:endParaRPr lang="en-US"/>
        </a:p>
      </dgm:t>
    </dgm:pt>
    <dgm:pt modelId="{513D0DC9-AD32-4032-9AC9-80A7052D03A1}" type="sibTrans" cxnId="{5CD4A77C-FED3-4B56-B1F0-4A2AE4C80569}">
      <dgm:prSet/>
      <dgm:spPr/>
      <dgm:t>
        <a:bodyPr/>
        <a:lstStyle/>
        <a:p>
          <a:endParaRPr lang="en-US"/>
        </a:p>
      </dgm:t>
    </dgm:pt>
    <dgm:pt modelId="{A2D60ADF-4AED-436E-B232-A302A3DB816C}" type="pres">
      <dgm:prSet presAssocID="{18C6FB84-DD27-470F-B3B0-1AE8F8D19A85}" presName="Name0" presStyleCnt="0">
        <dgm:presLayoutVars>
          <dgm:chMax val="7"/>
          <dgm:chPref val="7"/>
          <dgm:dir/>
        </dgm:presLayoutVars>
      </dgm:prSet>
      <dgm:spPr/>
    </dgm:pt>
    <dgm:pt modelId="{F6C73F02-888F-4138-9C13-D5EF4EE72EAD}" type="pres">
      <dgm:prSet presAssocID="{18C6FB84-DD27-470F-B3B0-1AE8F8D19A85}" presName="Name1" presStyleCnt="0"/>
      <dgm:spPr/>
    </dgm:pt>
    <dgm:pt modelId="{F3B80534-3F32-4917-A31B-FF1429B98D71}" type="pres">
      <dgm:prSet presAssocID="{18C6FB84-DD27-470F-B3B0-1AE8F8D19A85}" presName="cycle" presStyleCnt="0"/>
      <dgm:spPr/>
    </dgm:pt>
    <dgm:pt modelId="{BAC023D9-806B-4C7C-AD4E-441D8DA8FF41}" type="pres">
      <dgm:prSet presAssocID="{18C6FB84-DD27-470F-B3B0-1AE8F8D19A85}" presName="srcNode" presStyleLbl="node1" presStyleIdx="0" presStyleCnt="3"/>
      <dgm:spPr/>
    </dgm:pt>
    <dgm:pt modelId="{4A509163-28A0-478F-811D-23B243BEFCA4}" type="pres">
      <dgm:prSet presAssocID="{18C6FB84-DD27-470F-B3B0-1AE8F8D19A85}" presName="conn" presStyleLbl="parChTrans1D2" presStyleIdx="0" presStyleCnt="1"/>
      <dgm:spPr/>
    </dgm:pt>
    <dgm:pt modelId="{3F8C31D6-F74C-4865-B70F-E8565E27F207}" type="pres">
      <dgm:prSet presAssocID="{18C6FB84-DD27-470F-B3B0-1AE8F8D19A85}" presName="extraNode" presStyleLbl="node1" presStyleIdx="0" presStyleCnt="3"/>
      <dgm:spPr/>
    </dgm:pt>
    <dgm:pt modelId="{1BF26D11-A4FE-4F72-908A-E2DF5E9B213E}" type="pres">
      <dgm:prSet presAssocID="{18C6FB84-DD27-470F-B3B0-1AE8F8D19A85}" presName="dstNode" presStyleLbl="node1" presStyleIdx="0" presStyleCnt="3"/>
      <dgm:spPr/>
    </dgm:pt>
    <dgm:pt modelId="{734242C9-7048-4AA4-ACAB-EE01373893F9}" type="pres">
      <dgm:prSet presAssocID="{7FFC3CD1-02FF-4047-A221-F2D08993B19A}" presName="text_1" presStyleLbl="node1" presStyleIdx="0" presStyleCnt="3">
        <dgm:presLayoutVars>
          <dgm:bulletEnabled val="1"/>
        </dgm:presLayoutVars>
      </dgm:prSet>
      <dgm:spPr/>
    </dgm:pt>
    <dgm:pt modelId="{C0C45B7B-1BB8-458C-88F1-D6907E15DC3D}" type="pres">
      <dgm:prSet presAssocID="{7FFC3CD1-02FF-4047-A221-F2D08993B19A}" presName="accent_1" presStyleCnt="0"/>
      <dgm:spPr/>
    </dgm:pt>
    <dgm:pt modelId="{37A70179-C27D-4FC5-8F24-4F41EF15F1B0}" type="pres">
      <dgm:prSet presAssocID="{7FFC3CD1-02FF-4047-A221-F2D08993B19A}" presName="accentRepeatNode" presStyleLbl="solidFgAcc1" presStyleIdx="0" presStyleCnt="3"/>
      <dgm:spPr/>
    </dgm:pt>
    <dgm:pt modelId="{808BAE54-5F69-4BC1-9CE4-98A71CC45CB4}" type="pres">
      <dgm:prSet presAssocID="{97853411-2485-4772-8337-9D13E373F9FD}" presName="text_2" presStyleLbl="node1" presStyleIdx="1" presStyleCnt="3">
        <dgm:presLayoutVars>
          <dgm:bulletEnabled val="1"/>
        </dgm:presLayoutVars>
      </dgm:prSet>
      <dgm:spPr/>
    </dgm:pt>
    <dgm:pt modelId="{ABD3CD93-B095-47DD-98C7-69C150AFFDAB}" type="pres">
      <dgm:prSet presAssocID="{97853411-2485-4772-8337-9D13E373F9FD}" presName="accent_2" presStyleCnt="0"/>
      <dgm:spPr/>
    </dgm:pt>
    <dgm:pt modelId="{00DBF6A8-E859-47B3-B72B-B8B986B1BC0B}" type="pres">
      <dgm:prSet presAssocID="{97853411-2485-4772-8337-9D13E373F9FD}" presName="accentRepeatNode" presStyleLbl="solidFgAcc1" presStyleIdx="1" presStyleCnt="3"/>
      <dgm:spPr/>
    </dgm:pt>
    <dgm:pt modelId="{8F1F8123-E56B-46AC-901D-2100E0871400}" type="pres">
      <dgm:prSet presAssocID="{76D98F75-E2F7-402F-8D06-959FCE581EA4}" presName="text_3" presStyleLbl="node1" presStyleIdx="2" presStyleCnt="3">
        <dgm:presLayoutVars>
          <dgm:bulletEnabled val="1"/>
        </dgm:presLayoutVars>
      </dgm:prSet>
      <dgm:spPr/>
    </dgm:pt>
    <dgm:pt modelId="{2C113558-C247-41A2-A5B3-A044D5ACA4E6}" type="pres">
      <dgm:prSet presAssocID="{76D98F75-E2F7-402F-8D06-959FCE581EA4}" presName="accent_3" presStyleCnt="0"/>
      <dgm:spPr/>
    </dgm:pt>
    <dgm:pt modelId="{9FBA59BB-7CCC-42F7-979A-3A9718550B9F}" type="pres">
      <dgm:prSet presAssocID="{76D98F75-E2F7-402F-8D06-959FCE581EA4}" presName="accentRepeatNode" presStyleLbl="solidFgAcc1" presStyleIdx="2" presStyleCnt="3"/>
      <dgm:spPr/>
    </dgm:pt>
  </dgm:ptLst>
  <dgm:cxnLst>
    <dgm:cxn modelId="{9EEA1F3C-7775-45AF-A26E-98C8EFC7AA9A}" type="presOf" srcId="{7FFC3CD1-02FF-4047-A221-F2D08993B19A}" destId="{734242C9-7048-4AA4-ACAB-EE01373893F9}" srcOrd="0" destOrd="0" presId="urn:microsoft.com/office/officeart/2008/layout/VerticalCurvedList"/>
    <dgm:cxn modelId="{BA335170-FC97-4674-81EF-F928D9102A8E}" type="presOf" srcId="{53C781C8-CE10-4FEE-AB9A-DDBABD0CBA01}" destId="{4A509163-28A0-478F-811D-23B243BEFCA4}" srcOrd="0" destOrd="0" presId="urn:microsoft.com/office/officeart/2008/layout/VerticalCurvedList"/>
    <dgm:cxn modelId="{5CD4A77C-FED3-4B56-B1F0-4A2AE4C80569}" srcId="{18C6FB84-DD27-470F-B3B0-1AE8F8D19A85}" destId="{76D98F75-E2F7-402F-8D06-959FCE581EA4}" srcOrd="2" destOrd="0" parTransId="{7A3FCAD9-C29D-4057-B2A8-7B48A8589FF8}" sibTransId="{513D0DC9-AD32-4032-9AC9-80A7052D03A1}"/>
    <dgm:cxn modelId="{152F878B-72E6-4AC4-AE00-480E47DC10F9}" type="presOf" srcId="{97853411-2485-4772-8337-9D13E373F9FD}" destId="{808BAE54-5F69-4BC1-9CE4-98A71CC45CB4}" srcOrd="0" destOrd="0" presId="urn:microsoft.com/office/officeart/2008/layout/VerticalCurvedList"/>
    <dgm:cxn modelId="{E88A7097-585B-4446-BA4F-609A9DBA5E70}" srcId="{18C6FB84-DD27-470F-B3B0-1AE8F8D19A85}" destId="{97853411-2485-4772-8337-9D13E373F9FD}" srcOrd="1" destOrd="0" parTransId="{A7531EA7-1EED-490B-90ED-5637DEDC0479}" sibTransId="{7595958D-9112-4BCB-956F-AB8E25903F3B}"/>
    <dgm:cxn modelId="{F1F4ECB5-23F9-40A1-A95A-F64E4E64E3E8}" type="presOf" srcId="{18C6FB84-DD27-470F-B3B0-1AE8F8D19A85}" destId="{A2D60ADF-4AED-436E-B232-A302A3DB816C}" srcOrd="0" destOrd="0" presId="urn:microsoft.com/office/officeart/2008/layout/VerticalCurvedList"/>
    <dgm:cxn modelId="{7C02C4EA-A4CA-4967-B10A-2B367D7C8355}" type="presOf" srcId="{76D98F75-E2F7-402F-8D06-959FCE581EA4}" destId="{8F1F8123-E56B-46AC-901D-2100E0871400}" srcOrd="0" destOrd="0" presId="urn:microsoft.com/office/officeart/2008/layout/VerticalCurvedList"/>
    <dgm:cxn modelId="{86F592EE-1239-4DA9-B1C0-8CA79F251015}" srcId="{18C6FB84-DD27-470F-B3B0-1AE8F8D19A85}" destId="{7FFC3CD1-02FF-4047-A221-F2D08993B19A}" srcOrd="0" destOrd="0" parTransId="{C3E6B288-B12F-4189-9E71-6F1980EC4420}" sibTransId="{53C781C8-CE10-4FEE-AB9A-DDBABD0CBA01}"/>
    <dgm:cxn modelId="{0FF97858-AB5A-4D91-AEEF-12DEA3284773}" type="presParOf" srcId="{A2D60ADF-4AED-436E-B232-A302A3DB816C}" destId="{F6C73F02-888F-4138-9C13-D5EF4EE72EAD}" srcOrd="0" destOrd="0" presId="urn:microsoft.com/office/officeart/2008/layout/VerticalCurvedList"/>
    <dgm:cxn modelId="{5C400800-8E7E-4372-B483-B3EA53F3DCD0}" type="presParOf" srcId="{F6C73F02-888F-4138-9C13-D5EF4EE72EAD}" destId="{F3B80534-3F32-4917-A31B-FF1429B98D71}" srcOrd="0" destOrd="0" presId="urn:microsoft.com/office/officeart/2008/layout/VerticalCurvedList"/>
    <dgm:cxn modelId="{D4008053-19EB-4434-85C6-D5617CD0C345}" type="presParOf" srcId="{F3B80534-3F32-4917-A31B-FF1429B98D71}" destId="{BAC023D9-806B-4C7C-AD4E-441D8DA8FF41}" srcOrd="0" destOrd="0" presId="urn:microsoft.com/office/officeart/2008/layout/VerticalCurvedList"/>
    <dgm:cxn modelId="{DE7010B7-826D-461F-A7EB-51C8DE8DC078}" type="presParOf" srcId="{F3B80534-3F32-4917-A31B-FF1429B98D71}" destId="{4A509163-28A0-478F-811D-23B243BEFCA4}" srcOrd="1" destOrd="0" presId="urn:microsoft.com/office/officeart/2008/layout/VerticalCurvedList"/>
    <dgm:cxn modelId="{FC456871-A0B2-46CF-AFC6-4D35675AA747}" type="presParOf" srcId="{F3B80534-3F32-4917-A31B-FF1429B98D71}" destId="{3F8C31D6-F74C-4865-B70F-E8565E27F207}" srcOrd="2" destOrd="0" presId="urn:microsoft.com/office/officeart/2008/layout/VerticalCurvedList"/>
    <dgm:cxn modelId="{ADB3D756-AEA4-4221-9F3B-718E4FBDA074}" type="presParOf" srcId="{F3B80534-3F32-4917-A31B-FF1429B98D71}" destId="{1BF26D11-A4FE-4F72-908A-E2DF5E9B213E}" srcOrd="3" destOrd="0" presId="urn:microsoft.com/office/officeart/2008/layout/VerticalCurvedList"/>
    <dgm:cxn modelId="{B6E2F879-3828-43C7-BB3C-28A2B7DF4F28}" type="presParOf" srcId="{F6C73F02-888F-4138-9C13-D5EF4EE72EAD}" destId="{734242C9-7048-4AA4-ACAB-EE01373893F9}" srcOrd="1" destOrd="0" presId="urn:microsoft.com/office/officeart/2008/layout/VerticalCurvedList"/>
    <dgm:cxn modelId="{B41ED93B-E18A-4287-BF30-B78F35B7089D}" type="presParOf" srcId="{F6C73F02-888F-4138-9C13-D5EF4EE72EAD}" destId="{C0C45B7B-1BB8-458C-88F1-D6907E15DC3D}" srcOrd="2" destOrd="0" presId="urn:microsoft.com/office/officeart/2008/layout/VerticalCurvedList"/>
    <dgm:cxn modelId="{EAA77306-7692-4103-8E16-BD3201E0014D}" type="presParOf" srcId="{C0C45B7B-1BB8-458C-88F1-D6907E15DC3D}" destId="{37A70179-C27D-4FC5-8F24-4F41EF15F1B0}" srcOrd="0" destOrd="0" presId="urn:microsoft.com/office/officeart/2008/layout/VerticalCurvedList"/>
    <dgm:cxn modelId="{FE89ADC1-6491-4D64-A7A2-3822C3A2725B}" type="presParOf" srcId="{F6C73F02-888F-4138-9C13-D5EF4EE72EAD}" destId="{808BAE54-5F69-4BC1-9CE4-98A71CC45CB4}" srcOrd="3" destOrd="0" presId="urn:microsoft.com/office/officeart/2008/layout/VerticalCurvedList"/>
    <dgm:cxn modelId="{8D2009B2-89B7-4D00-8435-63C248A32769}" type="presParOf" srcId="{F6C73F02-888F-4138-9C13-D5EF4EE72EAD}" destId="{ABD3CD93-B095-47DD-98C7-69C150AFFDAB}" srcOrd="4" destOrd="0" presId="urn:microsoft.com/office/officeart/2008/layout/VerticalCurvedList"/>
    <dgm:cxn modelId="{1D4EC57E-2804-49CA-BC40-D83F79522A2B}" type="presParOf" srcId="{ABD3CD93-B095-47DD-98C7-69C150AFFDAB}" destId="{00DBF6A8-E859-47B3-B72B-B8B986B1BC0B}" srcOrd="0" destOrd="0" presId="urn:microsoft.com/office/officeart/2008/layout/VerticalCurvedList"/>
    <dgm:cxn modelId="{C8CE78DA-D5EB-4D88-BAE9-06706FD7BA91}" type="presParOf" srcId="{F6C73F02-888F-4138-9C13-D5EF4EE72EAD}" destId="{8F1F8123-E56B-46AC-901D-2100E0871400}" srcOrd="5" destOrd="0" presId="urn:microsoft.com/office/officeart/2008/layout/VerticalCurvedList"/>
    <dgm:cxn modelId="{05205ABC-173B-4B69-9A70-1A4DA4C42112}" type="presParOf" srcId="{F6C73F02-888F-4138-9C13-D5EF4EE72EAD}" destId="{2C113558-C247-41A2-A5B3-A044D5ACA4E6}" srcOrd="6" destOrd="0" presId="urn:microsoft.com/office/officeart/2008/layout/VerticalCurvedList"/>
    <dgm:cxn modelId="{38CE08B7-9601-488A-BA2B-5AF6E5B4953E}" type="presParOf" srcId="{2C113558-C247-41A2-A5B3-A044D5ACA4E6}" destId="{9FBA59BB-7CCC-42F7-979A-3A9718550B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F9234F-7B25-45E1-A091-95D69A9F3C84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C8473F04-73A2-409C-9359-AABDEE0548F9}">
      <dgm:prSet phldrT="[Texte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EE3D51"/>
        </a:solidFill>
      </dgm:spPr>
      <dgm:t>
        <a:bodyPr/>
        <a:lstStyle/>
        <a:p>
          <a:r>
            <a:rPr lang="fr-FR" sz="800" err="1"/>
            <a:t>sg_npm_components</a:t>
          </a:r>
          <a:r>
            <a:rPr lang="fr-FR" sz="800"/>
            <a:t>-plus-</a:t>
          </a:r>
          <a:r>
            <a:rPr lang="fr-FR" sz="800" err="1"/>
            <a:t>core</a:t>
          </a:r>
          <a:endParaRPr lang="fr-FR" sz="800"/>
        </a:p>
      </dgm:t>
    </dgm:pt>
    <dgm:pt modelId="{27E86B71-0E11-407C-9925-9602A97B6871}" type="parTrans" cxnId="{23260676-F73D-4005-9FFA-95A033102583}">
      <dgm:prSet/>
      <dgm:spPr/>
      <dgm:t>
        <a:bodyPr/>
        <a:lstStyle/>
        <a:p>
          <a:endParaRPr lang="fr-FR"/>
        </a:p>
      </dgm:t>
    </dgm:pt>
    <dgm:pt modelId="{925411C3-55E4-4F63-B8C1-45A81C02EB33}" type="sibTrans" cxnId="{23260676-F73D-4005-9FFA-95A033102583}">
      <dgm:prSet/>
      <dgm:spPr/>
      <dgm:t>
        <a:bodyPr/>
        <a:lstStyle/>
        <a:p>
          <a:endParaRPr lang="fr-FR"/>
        </a:p>
      </dgm:t>
    </dgm:pt>
    <dgm:pt modelId="{68FDB071-C669-4BC2-8677-6EDBDDF4028C}">
      <dgm:prSet phldrT="[Texte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rgbClr val="0070C0"/>
        </a:solidFill>
      </dgm:spPr>
      <dgm:t>
        <a:bodyPr/>
        <a:lstStyle/>
        <a:p>
          <a:r>
            <a:rPr lang="fr-FR" sz="1000"/>
            <a:t>Composants sg-*</a:t>
          </a:r>
        </a:p>
      </dgm:t>
    </dgm:pt>
    <dgm:pt modelId="{515FB27F-71D7-4A3D-AA3D-BB73F39BA261}" type="parTrans" cxnId="{89D7D7D9-D6EB-421B-B25A-D443D566B670}">
      <dgm:prSet/>
      <dgm:spPr/>
      <dgm:t>
        <a:bodyPr/>
        <a:lstStyle/>
        <a:p>
          <a:endParaRPr lang="fr-FR"/>
        </a:p>
      </dgm:t>
    </dgm:pt>
    <dgm:pt modelId="{3AA0D12B-1000-41E3-A9F9-E858F65F9D56}" type="sibTrans" cxnId="{89D7D7D9-D6EB-421B-B25A-D443D566B670}">
      <dgm:prSet/>
      <dgm:spPr/>
      <dgm:t>
        <a:bodyPr/>
        <a:lstStyle/>
        <a:p>
          <a:endParaRPr lang="fr-FR"/>
        </a:p>
      </dgm:t>
    </dgm:pt>
    <dgm:pt modelId="{441D52B7-14AC-44FC-B369-2290D660C7AB}">
      <dgm:prSet phldrT="[Texte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fr-FR" sz="1100"/>
            <a:t>sg-</a:t>
          </a:r>
          <a:r>
            <a:rPr lang="fr-FR" sz="1100" err="1"/>
            <a:t>themes</a:t>
          </a:r>
          <a:endParaRPr lang="fr-FR" sz="1100"/>
        </a:p>
      </dgm:t>
    </dgm:pt>
    <dgm:pt modelId="{31172641-F39E-4A91-999D-4BE6255D1D2F}" type="parTrans" cxnId="{ACFCBF5C-B9E8-4496-A601-A03E59DA17D4}">
      <dgm:prSet/>
      <dgm:spPr/>
      <dgm:t>
        <a:bodyPr/>
        <a:lstStyle/>
        <a:p>
          <a:endParaRPr lang="fr-FR"/>
        </a:p>
      </dgm:t>
    </dgm:pt>
    <dgm:pt modelId="{3E47EDAE-3C9A-4D93-ADCD-68CF8F8CDF02}" type="sibTrans" cxnId="{ACFCBF5C-B9E8-4496-A601-A03E59DA17D4}">
      <dgm:prSet/>
      <dgm:spPr/>
      <dgm:t>
        <a:bodyPr/>
        <a:lstStyle/>
        <a:p>
          <a:endParaRPr lang="fr-FR"/>
        </a:p>
      </dgm:t>
    </dgm:pt>
    <dgm:pt modelId="{09925C93-A15D-4FDA-9CCA-85CA88235B12}">
      <dgm:prSet phldrT="[Texte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rgbClr val="002060"/>
        </a:solidFill>
      </dgm:spPr>
      <dgm:t>
        <a:bodyPr/>
        <a:lstStyle/>
        <a:p>
          <a:r>
            <a:rPr lang="fr-FR" sz="2000"/>
            <a:t>Page web</a:t>
          </a:r>
        </a:p>
      </dgm:t>
    </dgm:pt>
    <dgm:pt modelId="{BEA77459-0B06-4497-ABB3-4536A9713495}" type="sibTrans" cxnId="{FEC9A038-A85B-40C8-A803-F4B8C003AC54}">
      <dgm:prSet/>
      <dgm:spPr/>
      <dgm:t>
        <a:bodyPr/>
        <a:lstStyle/>
        <a:p>
          <a:endParaRPr lang="fr-FR"/>
        </a:p>
      </dgm:t>
    </dgm:pt>
    <dgm:pt modelId="{309C624F-E733-400C-9E27-DAF18BF96B6B}" type="parTrans" cxnId="{FEC9A038-A85B-40C8-A803-F4B8C003AC54}">
      <dgm:prSet/>
      <dgm:spPr/>
      <dgm:t>
        <a:bodyPr/>
        <a:lstStyle/>
        <a:p>
          <a:endParaRPr lang="fr-FR"/>
        </a:p>
      </dgm:t>
    </dgm:pt>
    <dgm:pt modelId="{FDD1A553-7D59-47FB-819E-57BAACB65DD4}" type="pres">
      <dgm:prSet presAssocID="{3DF9234F-7B25-45E1-A091-95D69A9F3C84}" presName="linearFlow" presStyleCnt="0">
        <dgm:presLayoutVars>
          <dgm:dir/>
          <dgm:resizeHandles val="exact"/>
        </dgm:presLayoutVars>
      </dgm:prSet>
      <dgm:spPr/>
    </dgm:pt>
    <dgm:pt modelId="{DC15340A-273E-4898-8D67-BF637A877B81}" type="pres">
      <dgm:prSet presAssocID="{68FDB071-C669-4BC2-8677-6EDBDDF4028C}" presName="node" presStyleLbl="node1" presStyleIdx="0" presStyleCnt="4">
        <dgm:presLayoutVars>
          <dgm:bulletEnabled val="1"/>
        </dgm:presLayoutVars>
      </dgm:prSet>
      <dgm:spPr/>
    </dgm:pt>
    <dgm:pt modelId="{F8BEF5C0-CC41-44C0-BE62-830A39BE0352}" type="pres">
      <dgm:prSet presAssocID="{3AA0D12B-1000-41E3-A9F9-E858F65F9D56}" presName="spacerL" presStyleCnt="0"/>
      <dgm:spPr/>
    </dgm:pt>
    <dgm:pt modelId="{5C6A5ABB-740B-4C6F-B141-70136D4CC2F1}" type="pres">
      <dgm:prSet presAssocID="{3AA0D12B-1000-41E3-A9F9-E858F65F9D56}" presName="sibTrans" presStyleLbl="sibTrans2D1" presStyleIdx="0" presStyleCnt="3"/>
      <dgm:spPr/>
    </dgm:pt>
    <dgm:pt modelId="{3E16B97E-9520-4667-AE0A-17659FAF6149}" type="pres">
      <dgm:prSet presAssocID="{3AA0D12B-1000-41E3-A9F9-E858F65F9D56}" presName="spacerR" presStyleCnt="0"/>
      <dgm:spPr/>
    </dgm:pt>
    <dgm:pt modelId="{EA6088F8-DB14-453C-B6FE-8AC99DBD5488}" type="pres">
      <dgm:prSet presAssocID="{C8473F04-73A2-409C-9359-AABDEE0548F9}" presName="node" presStyleLbl="node1" presStyleIdx="1" presStyleCnt="4">
        <dgm:presLayoutVars>
          <dgm:bulletEnabled val="1"/>
        </dgm:presLayoutVars>
      </dgm:prSet>
      <dgm:spPr/>
    </dgm:pt>
    <dgm:pt modelId="{F8516B2F-00D6-4D0E-943F-FC9586CAD993}" type="pres">
      <dgm:prSet presAssocID="{925411C3-55E4-4F63-B8C1-45A81C02EB33}" presName="spacerL" presStyleCnt="0"/>
      <dgm:spPr/>
    </dgm:pt>
    <dgm:pt modelId="{D5A2CBD9-CE84-43EA-B732-BE6663E02AA6}" type="pres">
      <dgm:prSet presAssocID="{925411C3-55E4-4F63-B8C1-45A81C02EB33}" presName="sibTrans" presStyleLbl="sibTrans2D1" presStyleIdx="1" presStyleCnt="3"/>
      <dgm:spPr/>
    </dgm:pt>
    <dgm:pt modelId="{2E6A76B3-59D6-4C2A-9C91-C8561E1F5048}" type="pres">
      <dgm:prSet presAssocID="{925411C3-55E4-4F63-B8C1-45A81C02EB33}" presName="spacerR" presStyleCnt="0"/>
      <dgm:spPr/>
    </dgm:pt>
    <dgm:pt modelId="{03C517B0-CBB2-4E51-A971-2096B8EC152F}" type="pres">
      <dgm:prSet presAssocID="{441D52B7-14AC-44FC-B369-2290D660C7AB}" presName="node" presStyleLbl="node1" presStyleIdx="2" presStyleCnt="4">
        <dgm:presLayoutVars>
          <dgm:bulletEnabled val="1"/>
        </dgm:presLayoutVars>
      </dgm:prSet>
      <dgm:spPr/>
    </dgm:pt>
    <dgm:pt modelId="{E04737AF-9482-4462-8EEC-52D357025979}" type="pres">
      <dgm:prSet presAssocID="{3E47EDAE-3C9A-4D93-ADCD-68CF8F8CDF02}" presName="spacerL" presStyleCnt="0"/>
      <dgm:spPr/>
    </dgm:pt>
    <dgm:pt modelId="{B839C933-1531-400D-902E-C086F37C81FB}" type="pres">
      <dgm:prSet presAssocID="{3E47EDAE-3C9A-4D93-ADCD-68CF8F8CDF02}" presName="sibTrans" presStyleLbl="sibTrans2D1" presStyleIdx="2" presStyleCnt="3"/>
      <dgm:spPr/>
    </dgm:pt>
    <dgm:pt modelId="{ABC46619-69F3-4B0D-A6E3-F2EE366E86F7}" type="pres">
      <dgm:prSet presAssocID="{3E47EDAE-3C9A-4D93-ADCD-68CF8F8CDF02}" presName="spacerR" presStyleCnt="0"/>
      <dgm:spPr/>
    </dgm:pt>
    <dgm:pt modelId="{2E7CC843-FE4B-4C5E-8FB4-CC63F7D1A933}" type="pres">
      <dgm:prSet presAssocID="{09925C93-A15D-4FDA-9CCA-85CA88235B12}" presName="node" presStyleLbl="node1" presStyleIdx="3" presStyleCnt="4">
        <dgm:presLayoutVars>
          <dgm:bulletEnabled val="1"/>
        </dgm:presLayoutVars>
      </dgm:prSet>
      <dgm:spPr/>
    </dgm:pt>
  </dgm:ptLst>
  <dgm:cxnLst>
    <dgm:cxn modelId="{D0CAF11F-2C49-4526-BBB7-E135C71E8EEC}" type="presOf" srcId="{3E47EDAE-3C9A-4D93-ADCD-68CF8F8CDF02}" destId="{B839C933-1531-400D-902E-C086F37C81FB}" srcOrd="0" destOrd="0" presId="urn:microsoft.com/office/officeart/2005/8/layout/equation1"/>
    <dgm:cxn modelId="{77AA9223-52ED-4AF2-8BAD-D5AD59927D4E}" type="presOf" srcId="{3DF9234F-7B25-45E1-A091-95D69A9F3C84}" destId="{FDD1A553-7D59-47FB-819E-57BAACB65DD4}" srcOrd="0" destOrd="0" presId="urn:microsoft.com/office/officeart/2005/8/layout/equation1"/>
    <dgm:cxn modelId="{FEC9A038-A85B-40C8-A803-F4B8C003AC54}" srcId="{3DF9234F-7B25-45E1-A091-95D69A9F3C84}" destId="{09925C93-A15D-4FDA-9CCA-85CA88235B12}" srcOrd="3" destOrd="0" parTransId="{309C624F-E733-400C-9E27-DAF18BF96B6B}" sibTransId="{BEA77459-0B06-4497-ABB3-4536A9713495}"/>
    <dgm:cxn modelId="{ACFCBF5C-B9E8-4496-A601-A03E59DA17D4}" srcId="{3DF9234F-7B25-45E1-A091-95D69A9F3C84}" destId="{441D52B7-14AC-44FC-B369-2290D660C7AB}" srcOrd="2" destOrd="0" parTransId="{31172641-F39E-4A91-999D-4BE6255D1D2F}" sibTransId="{3E47EDAE-3C9A-4D93-ADCD-68CF8F8CDF02}"/>
    <dgm:cxn modelId="{2D9C494E-138C-4354-8F09-558517A14B58}" type="presOf" srcId="{68FDB071-C669-4BC2-8677-6EDBDDF4028C}" destId="{DC15340A-273E-4898-8D67-BF637A877B81}" srcOrd="0" destOrd="0" presId="urn:microsoft.com/office/officeart/2005/8/layout/equation1"/>
    <dgm:cxn modelId="{23260676-F73D-4005-9FFA-95A033102583}" srcId="{3DF9234F-7B25-45E1-A091-95D69A9F3C84}" destId="{C8473F04-73A2-409C-9359-AABDEE0548F9}" srcOrd="1" destOrd="0" parTransId="{27E86B71-0E11-407C-9925-9602A97B6871}" sibTransId="{925411C3-55E4-4F63-B8C1-45A81C02EB33}"/>
    <dgm:cxn modelId="{B20CACBE-1E23-4628-A273-1DE7FF55B588}" type="presOf" srcId="{C8473F04-73A2-409C-9359-AABDEE0548F9}" destId="{EA6088F8-DB14-453C-B6FE-8AC99DBD5488}" srcOrd="0" destOrd="0" presId="urn:microsoft.com/office/officeart/2005/8/layout/equation1"/>
    <dgm:cxn modelId="{3F5650C7-0E63-4CA7-827D-05A623B8B8CE}" type="presOf" srcId="{3AA0D12B-1000-41E3-A9F9-E858F65F9D56}" destId="{5C6A5ABB-740B-4C6F-B141-70136D4CC2F1}" srcOrd="0" destOrd="0" presId="urn:microsoft.com/office/officeart/2005/8/layout/equation1"/>
    <dgm:cxn modelId="{BBED7CD7-CDD9-40EA-8506-D7019B8B3A1C}" type="presOf" srcId="{09925C93-A15D-4FDA-9CCA-85CA88235B12}" destId="{2E7CC843-FE4B-4C5E-8FB4-CC63F7D1A933}" srcOrd="0" destOrd="0" presId="urn:microsoft.com/office/officeart/2005/8/layout/equation1"/>
    <dgm:cxn modelId="{89D7D7D9-D6EB-421B-B25A-D443D566B670}" srcId="{3DF9234F-7B25-45E1-A091-95D69A9F3C84}" destId="{68FDB071-C669-4BC2-8677-6EDBDDF4028C}" srcOrd="0" destOrd="0" parTransId="{515FB27F-71D7-4A3D-AA3D-BB73F39BA261}" sibTransId="{3AA0D12B-1000-41E3-A9F9-E858F65F9D56}"/>
    <dgm:cxn modelId="{28A5D0E7-0AEC-4362-8262-BD8316BF22DD}" type="presOf" srcId="{441D52B7-14AC-44FC-B369-2290D660C7AB}" destId="{03C517B0-CBB2-4E51-A971-2096B8EC152F}" srcOrd="0" destOrd="0" presId="urn:microsoft.com/office/officeart/2005/8/layout/equation1"/>
    <dgm:cxn modelId="{758D1FFE-4BE4-4318-A537-AC2DBDE19FAE}" type="presOf" srcId="{925411C3-55E4-4F63-B8C1-45A81C02EB33}" destId="{D5A2CBD9-CE84-43EA-B732-BE6663E02AA6}" srcOrd="0" destOrd="0" presId="urn:microsoft.com/office/officeart/2005/8/layout/equation1"/>
    <dgm:cxn modelId="{B74C6889-2227-4195-BC3C-5B5838EAB014}" type="presParOf" srcId="{FDD1A553-7D59-47FB-819E-57BAACB65DD4}" destId="{DC15340A-273E-4898-8D67-BF637A877B81}" srcOrd="0" destOrd="0" presId="urn:microsoft.com/office/officeart/2005/8/layout/equation1"/>
    <dgm:cxn modelId="{2BD79276-0551-4798-BD6C-8D90DD295F47}" type="presParOf" srcId="{FDD1A553-7D59-47FB-819E-57BAACB65DD4}" destId="{F8BEF5C0-CC41-44C0-BE62-830A39BE0352}" srcOrd="1" destOrd="0" presId="urn:microsoft.com/office/officeart/2005/8/layout/equation1"/>
    <dgm:cxn modelId="{591BB125-E477-42E7-B397-ED66ADE4D3B9}" type="presParOf" srcId="{FDD1A553-7D59-47FB-819E-57BAACB65DD4}" destId="{5C6A5ABB-740B-4C6F-B141-70136D4CC2F1}" srcOrd="2" destOrd="0" presId="urn:microsoft.com/office/officeart/2005/8/layout/equation1"/>
    <dgm:cxn modelId="{AD7BDD01-B9A3-447D-ACE2-87C1A545131E}" type="presParOf" srcId="{FDD1A553-7D59-47FB-819E-57BAACB65DD4}" destId="{3E16B97E-9520-4667-AE0A-17659FAF6149}" srcOrd="3" destOrd="0" presId="urn:microsoft.com/office/officeart/2005/8/layout/equation1"/>
    <dgm:cxn modelId="{DD018EDF-058F-440A-9BE9-2385E587EFE8}" type="presParOf" srcId="{FDD1A553-7D59-47FB-819E-57BAACB65DD4}" destId="{EA6088F8-DB14-453C-B6FE-8AC99DBD5488}" srcOrd="4" destOrd="0" presId="urn:microsoft.com/office/officeart/2005/8/layout/equation1"/>
    <dgm:cxn modelId="{985B6A9A-28D4-4A68-BAF1-A8D094930A36}" type="presParOf" srcId="{FDD1A553-7D59-47FB-819E-57BAACB65DD4}" destId="{F8516B2F-00D6-4D0E-943F-FC9586CAD993}" srcOrd="5" destOrd="0" presId="urn:microsoft.com/office/officeart/2005/8/layout/equation1"/>
    <dgm:cxn modelId="{672AA2FF-2DB5-446B-B10B-7BF773234CCE}" type="presParOf" srcId="{FDD1A553-7D59-47FB-819E-57BAACB65DD4}" destId="{D5A2CBD9-CE84-43EA-B732-BE6663E02AA6}" srcOrd="6" destOrd="0" presId="urn:microsoft.com/office/officeart/2005/8/layout/equation1"/>
    <dgm:cxn modelId="{0D1933EA-7CDE-4FDF-8CE8-58B027C4FB93}" type="presParOf" srcId="{FDD1A553-7D59-47FB-819E-57BAACB65DD4}" destId="{2E6A76B3-59D6-4C2A-9C91-C8561E1F5048}" srcOrd="7" destOrd="0" presId="urn:microsoft.com/office/officeart/2005/8/layout/equation1"/>
    <dgm:cxn modelId="{FBFEFAEA-817C-4DCD-9126-11DD8F8DE987}" type="presParOf" srcId="{FDD1A553-7D59-47FB-819E-57BAACB65DD4}" destId="{03C517B0-CBB2-4E51-A971-2096B8EC152F}" srcOrd="8" destOrd="0" presId="urn:microsoft.com/office/officeart/2005/8/layout/equation1"/>
    <dgm:cxn modelId="{B4297D46-1582-49E4-B003-026B95E6C98F}" type="presParOf" srcId="{FDD1A553-7D59-47FB-819E-57BAACB65DD4}" destId="{E04737AF-9482-4462-8EEC-52D357025979}" srcOrd="9" destOrd="0" presId="urn:microsoft.com/office/officeart/2005/8/layout/equation1"/>
    <dgm:cxn modelId="{4E8ADB73-8B02-4FFC-B9B3-05183269D8DE}" type="presParOf" srcId="{FDD1A553-7D59-47FB-819E-57BAACB65DD4}" destId="{B839C933-1531-400D-902E-C086F37C81FB}" srcOrd="10" destOrd="0" presId="urn:microsoft.com/office/officeart/2005/8/layout/equation1"/>
    <dgm:cxn modelId="{39891674-D464-4C90-BE5F-F54689A37E3D}" type="presParOf" srcId="{FDD1A553-7D59-47FB-819E-57BAACB65DD4}" destId="{ABC46619-69F3-4B0D-A6E3-F2EE366E86F7}" srcOrd="11" destOrd="0" presId="urn:microsoft.com/office/officeart/2005/8/layout/equation1"/>
    <dgm:cxn modelId="{A2CAFA6E-F2D9-43DB-9294-3D034DB4B84F}" type="presParOf" srcId="{FDD1A553-7D59-47FB-819E-57BAACB65DD4}" destId="{2E7CC843-FE4B-4C5E-8FB4-CC63F7D1A933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F9234F-7B25-45E1-A091-95D69A9F3C84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C8473F04-73A2-409C-9359-AABDEE0548F9}">
      <dgm:prSet phldrT="[Texte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EE3D51"/>
        </a:solidFill>
      </dgm:spPr>
      <dgm:t>
        <a:bodyPr/>
        <a:lstStyle/>
        <a:p>
          <a:r>
            <a:rPr lang="fr-FR" sz="1100" dirty="0"/>
            <a:t>HTML / CSS (Visuel)</a:t>
          </a:r>
        </a:p>
      </dgm:t>
    </dgm:pt>
    <dgm:pt modelId="{27E86B71-0E11-407C-9925-9602A97B6871}" type="parTrans" cxnId="{23260676-F73D-4005-9FFA-95A033102583}">
      <dgm:prSet/>
      <dgm:spPr/>
      <dgm:t>
        <a:bodyPr/>
        <a:lstStyle/>
        <a:p>
          <a:endParaRPr lang="fr-FR"/>
        </a:p>
      </dgm:t>
    </dgm:pt>
    <dgm:pt modelId="{925411C3-55E4-4F63-B8C1-45A81C02EB33}" type="sibTrans" cxnId="{23260676-F73D-4005-9FFA-95A033102583}">
      <dgm:prSet/>
      <dgm:spPr/>
      <dgm:t>
        <a:bodyPr/>
        <a:lstStyle/>
        <a:p>
          <a:endParaRPr lang="fr-FR"/>
        </a:p>
      </dgm:t>
    </dgm:pt>
    <dgm:pt modelId="{09925C93-A15D-4FDA-9CCA-85CA88235B12}">
      <dgm:prSet phldrT="[Texte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rgbClr val="002060"/>
        </a:solidFill>
      </dgm:spPr>
      <dgm:t>
        <a:bodyPr/>
        <a:lstStyle/>
        <a:p>
          <a:r>
            <a:rPr lang="fr-FR" err="1"/>
            <a:t>sg</a:t>
          </a:r>
          <a:r>
            <a:rPr lang="fr-FR"/>
            <a:t>-*</a:t>
          </a:r>
        </a:p>
      </dgm:t>
    </dgm:pt>
    <dgm:pt modelId="{309C624F-E733-400C-9E27-DAF18BF96B6B}" type="parTrans" cxnId="{FEC9A038-A85B-40C8-A803-F4B8C003AC54}">
      <dgm:prSet/>
      <dgm:spPr/>
      <dgm:t>
        <a:bodyPr/>
        <a:lstStyle/>
        <a:p>
          <a:endParaRPr lang="fr-FR"/>
        </a:p>
      </dgm:t>
    </dgm:pt>
    <dgm:pt modelId="{BEA77459-0B06-4497-ABB3-4536A9713495}" type="sibTrans" cxnId="{FEC9A038-A85B-40C8-A803-F4B8C003AC54}">
      <dgm:prSet/>
      <dgm:spPr/>
      <dgm:t>
        <a:bodyPr/>
        <a:lstStyle/>
        <a:p>
          <a:endParaRPr lang="fr-FR"/>
        </a:p>
      </dgm:t>
    </dgm:pt>
    <dgm:pt modelId="{68FDB071-C669-4BC2-8677-6EDBDDF4028C}">
      <dgm:prSet phldrT="[Texte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rgbClr val="0070C0"/>
        </a:solidFill>
      </dgm:spPr>
      <dgm:t>
        <a:bodyPr/>
        <a:lstStyle/>
        <a:p>
          <a:r>
            <a:rPr lang="fr-FR" sz="1100"/>
            <a:t>React / JS (Fonctionnel)</a:t>
          </a:r>
        </a:p>
      </dgm:t>
    </dgm:pt>
    <dgm:pt modelId="{515FB27F-71D7-4A3D-AA3D-BB73F39BA261}" type="parTrans" cxnId="{89D7D7D9-D6EB-421B-B25A-D443D566B670}">
      <dgm:prSet/>
      <dgm:spPr/>
      <dgm:t>
        <a:bodyPr/>
        <a:lstStyle/>
        <a:p>
          <a:endParaRPr lang="fr-FR"/>
        </a:p>
      </dgm:t>
    </dgm:pt>
    <dgm:pt modelId="{3AA0D12B-1000-41E3-A9F9-E858F65F9D56}" type="sibTrans" cxnId="{89D7D7D9-D6EB-421B-B25A-D443D566B670}">
      <dgm:prSet/>
      <dgm:spPr/>
      <dgm:t>
        <a:bodyPr/>
        <a:lstStyle/>
        <a:p>
          <a:endParaRPr lang="fr-FR"/>
        </a:p>
      </dgm:t>
    </dgm:pt>
    <dgm:pt modelId="{441D52B7-14AC-44FC-B369-2290D660C7AB}">
      <dgm:prSet phldrT="[Texte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fr-FR" sz="1100" dirty="0"/>
            <a:t>Accessibilité</a:t>
          </a:r>
        </a:p>
      </dgm:t>
    </dgm:pt>
    <dgm:pt modelId="{31172641-F39E-4A91-999D-4BE6255D1D2F}" type="parTrans" cxnId="{ACFCBF5C-B9E8-4496-A601-A03E59DA17D4}">
      <dgm:prSet/>
      <dgm:spPr/>
      <dgm:t>
        <a:bodyPr/>
        <a:lstStyle/>
        <a:p>
          <a:endParaRPr lang="fr-FR"/>
        </a:p>
      </dgm:t>
    </dgm:pt>
    <dgm:pt modelId="{3E47EDAE-3C9A-4D93-ADCD-68CF8F8CDF02}" type="sibTrans" cxnId="{ACFCBF5C-B9E8-4496-A601-A03E59DA17D4}">
      <dgm:prSet/>
      <dgm:spPr/>
      <dgm:t>
        <a:bodyPr/>
        <a:lstStyle/>
        <a:p>
          <a:endParaRPr lang="fr-FR"/>
        </a:p>
      </dgm:t>
    </dgm:pt>
    <dgm:pt modelId="{FDD1A553-7D59-47FB-819E-57BAACB65DD4}" type="pres">
      <dgm:prSet presAssocID="{3DF9234F-7B25-45E1-A091-95D69A9F3C84}" presName="linearFlow" presStyleCnt="0">
        <dgm:presLayoutVars>
          <dgm:dir/>
          <dgm:resizeHandles val="exact"/>
        </dgm:presLayoutVars>
      </dgm:prSet>
      <dgm:spPr/>
    </dgm:pt>
    <dgm:pt modelId="{DC15340A-273E-4898-8D67-BF637A877B81}" type="pres">
      <dgm:prSet presAssocID="{68FDB071-C669-4BC2-8677-6EDBDDF4028C}" presName="node" presStyleLbl="node1" presStyleIdx="0" presStyleCnt="4">
        <dgm:presLayoutVars>
          <dgm:bulletEnabled val="1"/>
        </dgm:presLayoutVars>
      </dgm:prSet>
      <dgm:spPr/>
    </dgm:pt>
    <dgm:pt modelId="{F8BEF5C0-CC41-44C0-BE62-830A39BE0352}" type="pres">
      <dgm:prSet presAssocID="{3AA0D12B-1000-41E3-A9F9-E858F65F9D56}" presName="spacerL" presStyleCnt="0"/>
      <dgm:spPr/>
    </dgm:pt>
    <dgm:pt modelId="{5C6A5ABB-740B-4C6F-B141-70136D4CC2F1}" type="pres">
      <dgm:prSet presAssocID="{3AA0D12B-1000-41E3-A9F9-E858F65F9D56}" presName="sibTrans" presStyleLbl="sibTrans2D1" presStyleIdx="0" presStyleCnt="3"/>
      <dgm:spPr/>
    </dgm:pt>
    <dgm:pt modelId="{3E16B97E-9520-4667-AE0A-17659FAF6149}" type="pres">
      <dgm:prSet presAssocID="{3AA0D12B-1000-41E3-A9F9-E858F65F9D56}" presName="spacerR" presStyleCnt="0"/>
      <dgm:spPr/>
    </dgm:pt>
    <dgm:pt modelId="{EA6088F8-DB14-453C-B6FE-8AC99DBD5488}" type="pres">
      <dgm:prSet presAssocID="{C8473F04-73A2-409C-9359-AABDEE0548F9}" presName="node" presStyleLbl="node1" presStyleIdx="1" presStyleCnt="4">
        <dgm:presLayoutVars>
          <dgm:bulletEnabled val="1"/>
        </dgm:presLayoutVars>
      </dgm:prSet>
      <dgm:spPr/>
    </dgm:pt>
    <dgm:pt modelId="{F8516B2F-00D6-4D0E-943F-FC9586CAD993}" type="pres">
      <dgm:prSet presAssocID="{925411C3-55E4-4F63-B8C1-45A81C02EB33}" presName="spacerL" presStyleCnt="0"/>
      <dgm:spPr/>
    </dgm:pt>
    <dgm:pt modelId="{D5A2CBD9-CE84-43EA-B732-BE6663E02AA6}" type="pres">
      <dgm:prSet presAssocID="{925411C3-55E4-4F63-B8C1-45A81C02EB33}" presName="sibTrans" presStyleLbl="sibTrans2D1" presStyleIdx="1" presStyleCnt="3"/>
      <dgm:spPr/>
    </dgm:pt>
    <dgm:pt modelId="{2E6A76B3-59D6-4C2A-9C91-C8561E1F5048}" type="pres">
      <dgm:prSet presAssocID="{925411C3-55E4-4F63-B8C1-45A81C02EB33}" presName="spacerR" presStyleCnt="0"/>
      <dgm:spPr/>
    </dgm:pt>
    <dgm:pt modelId="{03C517B0-CBB2-4E51-A971-2096B8EC152F}" type="pres">
      <dgm:prSet presAssocID="{441D52B7-14AC-44FC-B369-2290D660C7AB}" presName="node" presStyleLbl="node1" presStyleIdx="2" presStyleCnt="4">
        <dgm:presLayoutVars>
          <dgm:bulletEnabled val="1"/>
        </dgm:presLayoutVars>
      </dgm:prSet>
      <dgm:spPr/>
    </dgm:pt>
    <dgm:pt modelId="{E04737AF-9482-4462-8EEC-52D357025979}" type="pres">
      <dgm:prSet presAssocID="{3E47EDAE-3C9A-4D93-ADCD-68CF8F8CDF02}" presName="spacerL" presStyleCnt="0"/>
      <dgm:spPr/>
    </dgm:pt>
    <dgm:pt modelId="{B839C933-1531-400D-902E-C086F37C81FB}" type="pres">
      <dgm:prSet presAssocID="{3E47EDAE-3C9A-4D93-ADCD-68CF8F8CDF02}" presName="sibTrans" presStyleLbl="sibTrans2D1" presStyleIdx="2" presStyleCnt="3"/>
      <dgm:spPr/>
    </dgm:pt>
    <dgm:pt modelId="{ABC46619-69F3-4B0D-A6E3-F2EE366E86F7}" type="pres">
      <dgm:prSet presAssocID="{3E47EDAE-3C9A-4D93-ADCD-68CF8F8CDF02}" presName="spacerR" presStyleCnt="0"/>
      <dgm:spPr/>
    </dgm:pt>
    <dgm:pt modelId="{2E7CC843-FE4B-4C5E-8FB4-CC63F7D1A933}" type="pres">
      <dgm:prSet presAssocID="{09925C93-A15D-4FDA-9CCA-85CA88235B12}" presName="node" presStyleLbl="node1" presStyleIdx="3" presStyleCnt="4">
        <dgm:presLayoutVars>
          <dgm:bulletEnabled val="1"/>
        </dgm:presLayoutVars>
      </dgm:prSet>
      <dgm:spPr/>
    </dgm:pt>
  </dgm:ptLst>
  <dgm:cxnLst>
    <dgm:cxn modelId="{D0CAF11F-2C49-4526-BBB7-E135C71E8EEC}" type="presOf" srcId="{3E47EDAE-3C9A-4D93-ADCD-68CF8F8CDF02}" destId="{B839C933-1531-400D-902E-C086F37C81FB}" srcOrd="0" destOrd="0" presId="urn:microsoft.com/office/officeart/2005/8/layout/equation1"/>
    <dgm:cxn modelId="{77AA9223-52ED-4AF2-8BAD-D5AD59927D4E}" type="presOf" srcId="{3DF9234F-7B25-45E1-A091-95D69A9F3C84}" destId="{FDD1A553-7D59-47FB-819E-57BAACB65DD4}" srcOrd="0" destOrd="0" presId="urn:microsoft.com/office/officeart/2005/8/layout/equation1"/>
    <dgm:cxn modelId="{FEC9A038-A85B-40C8-A803-F4B8C003AC54}" srcId="{3DF9234F-7B25-45E1-A091-95D69A9F3C84}" destId="{09925C93-A15D-4FDA-9CCA-85CA88235B12}" srcOrd="3" destOrd="0" parTransId="{309C624F-E733-400C-9E27-DAF18BF96B6B}" sibTransId="{BEA77459-0B06-4497-ABB3-4536A9713495}"/>
    <dgm:cxn modelId="{ACFCBF5C-B9E8-4496-A601-A03E59DA17D4}" srcId="{3DF9234F-7B25-45E1-A091-95D69A9F3C84}" destId="{441D52B7-14AC-44FC-B369-2290D660C7AB}" srcOrd="2" destOrd="0" parTransId="{31172641-F39E-4A91-999D-4BE6255D1D2F}" sibTransId="{3E47EDAE-3C9A-4D93-ADCD-68CF8F8CDF02}"/>
    <dgm:cxn modelId="{2D9C494E-138C-4354-8F09-558517A14B58}" type="presOf" srcId="{68FDB071-C669-4BC2-8677-6EDBDDF4028C}" destId="{DC15340A-273E-4898-8D67-BF637A877B81}" srcOrd="0" destOrd="0" presId="urn:microsoft.com/office/officeart/2005/8/layout/equation1"/>
    <dgm:cxn modelId="{23260676-F73D-4005-9FFA-95A033102583}" srcId="{3DF9234F-7B25-45E1-A091-95D69A9F3C84}" destId="{C8473F04-73A2-409C-9359-AABDEE0548F9}" srcOrd="1" destOrd="0" parTransId="{27E86B71-0E11-407C-9925-9602A97B6871}" sibTransId="{925411C3-55E4-4F63-B8C1-45A81C02EB33}"/>
    <dgm:cxn modelId="{B20CACBE-1E23-4628-A273-1DE7FF55B588}" type="presOf" srcId="{C8473F04-73A2-409C-9359-AABDEE0548F9}" destId="{EA6088F8-DB14-453C-B6FE-8AC99DBD5488}" srcOrd="0" destOrd="0" presId="urn:microsoft.com/office/officeart/2005/8/layout/equation1"/>
    <dgm:cxn modelId="{3F5650C7-0E63-4CA7-827D-05A623B8B8CE}" type="presOf" srcId="{3AA0D12B-1000-41E3-A9F9-E858F65F9D56}" destId="{5C6A5ABB-740B-4C6F-B141-70136D4CC2F1}" srcOrd="0" destOrd="0" presId="urn:microsoft.com/office/officeart/2005/8/layout/equation1"/>
    <dgm:cxn modelId="{BBED7CD7-CDD9-40EA-8506-D7019B8B3A1C}" type="presOf" srcId="{09925C93-A15D-4FDA-9CCA-85CA88235B12}" destId="{2E7CC843-FE4B-4C5E-8FB4-CC63F7D1A933}" srcOrd="0" destOrd="0" presId="urn:microsoft.com/office/officeart/2005/8/layout/equation1"/>
    <dgm:cxn modelId="{89D7D7D9-D6EB-421B-B25A-D443D566B670}" srcId="{3DF9234F-7B25-45E1-A091-95D69A9F3C84}" destId="{68FDB071-C669-4BC2-8677-6EDBDDF4028C}" srcOrd="0" destOrd="0" parTransId="{515FB27F-71D7-4A3D-AA3D-BB73F39BA261}" sibTransId="{3AA0D12B-1000-41E3-A9F9-E858F65F9D56}"/>
    <dgm:cxn modelId="{28A5D0E7-0AEC-4362-8262-BD8316BF22DD}" type="presOf" srcId="{441D52B7-14AC-44FC-B369-2290D660C7AB}" destId="{03C517B0-CBB2-4E51-A971-2096B8EC152F}" srcOrd="0" destOrd="0" presId="urn:microsoft.com/office/officeart/2005/8/layout/equation1"/>
    <dgm:cxn modelId="{758D1FFE-4BE4-4318-A537-AC2DBDE19FAE}" type="presOf" srcId="{925411C3-55E4-4F63-B8C1-45A81C02EB33}" destId="{D5A2CBD9-CE84-43EA-B732-BE6663E02AA6}" srcOrd="0" destOrd="0" presId="urn:microsoft.com/office/officeart/2005/8/layout/equation1"/>
    <dgm:cxn modelId="{B74C6889-2227-4195-BC3C-5B5838EAB014}" type="presParOf" srcId="{FDD1A553-7D59-47FB-819E-57BAACB65DD4}" destId="{DC15340A-273E-4898-8D67-BF637A877B81}" srcOrd="0" destOrd="0" presId="urn:microsoft.com/office/officeart/2005/8/layout/equation1"/>
    <dgm:cxn modelId="{2BD79276-0551-4798-BD6C-8D90DD295F47}" type="presParOf" srcId="{FDD1A553-7D59-47FB-819E-57BAACB65DD4}" destId="{F8BEF5C0-CC41-44C0-BE62-830A39BE0352}" srcOrd="1" destOrd="0" presId="urn:microsoft.com/office/officeart/2005/8/layout/equation1"/>
    <dgm:cxn modelId="{591BB125-E477-42E7-B397-ED66ADE4D3B9}" type="presParOf" srcId="{FDD1A553-7D59-47FB-819E-57BAACB65DD4}" destId="{5C6A5ABB-740B-4C6F-B141-70136D4CC2F1}" srcOrd="2" destOrd="0" presId="urn:microsoft.com/office/officeart/2005/8/layout/equation1"/>
    <dgm:cxn modelId="{AD7BDD01-B9A3-447D-ACE2-87C1A545131E}" type="presParOf" srcId="{FDD1A553-7D59-47FB-819E-57BAACB65DD4}" destId="{3E16B97E-9520-4667-AE0A-17659FAF6149}" srcOrd="3" destOrd="0" presId="urn:microsoft.com/office/officeart/2005/8/layout/equation1"/>
    <dgm:cxn modelId="{DD018EDF-058F-440A-9BE9-2385E587EFE8}" type="presParOf" srcId="{FDD1A553-7D59-47FB-819E-57BAACB65DD4}" destId="{EA6088F8-DB14-453C-B6FE-8AC99DBD5488}" srcOrd="4" destOrd="0" presId="urn:microsoft.com/office/officeart/2005/8/layout/equation1"/>
    <dgm:cxn modelId="{985B6A9A-28D4-4A68-BAF1-A8D094930A36}" type="presParOf" srcId="{FDD1A553-7D59-47FB-819E-57BAACB65DD4}" destId="{F8516B2F-00D6-4D0E-943F-FC9586CAD993}" srcOrd="5" destOrd="0" presId="urn:microsoft.com/office/officeart/2005/8/layout/equation1"/>
    <dgm:cxn modelId="{672AA2FF-2DB5-446B-B10B-7BF773234CCE}" type="presParOf" srcId="{FDD1A553-7D59-47FB-819E-57BAACB65DD4}" destId="{D5A2CBD9-CE84-43EA-B732-BE6663E02AA6}" srcOrd="6" destOrd="0" presId="urn:microsoft.com/office/officeart/2005/8/layout/equation1"/>
    <dgm:cxn modelId="{0D1933EA-7CDE-4FDF-8CE8-58B027C4FB93}" type="presParOf" srcId="{FDD1A553-7D59-47FB-819E-57BAACB65DD4}" destId="{2E6A76B3-59D6-4C2A-9C91-C8561E1F5048}" srcOrd="7" destOrd="0" presId="urn:microsoft.com/office/officeart/2005/8/layout/equation1"/>
    <dgm:cxn modelId="{FBFEFAEA-817C-4DCD-9126-11DD8F8DE987}" type="presParOf" srcId="{FDD1A553-7D59-47FB-819E-57BAACB65DD4}" destId="{03C517B0-CBB2-4E51-A971-2096B8EC152F}" srcOrd="8" destOrd="0" presId="urn:microsoft.com/office/officeart/2005/8/layout/equation1"/>
    <dgm:cxn modelId="{B4297D46-1582-49E4-B003-026B95E6C98F}" type="presParOf" srcId="{FDD1A553-7D59-47FB-819E-57BAACB65DD4}" destId="{E04737AF-9482-4462-8EEC-52D357025979}" srcOrd="9" destOrd="0" presId="urn:microsoft.com/office/officeart/2005/8/layout/equation1"/>
    <dgm:cxn modelId="{4E8ADB73-8B02-4FFC-B9B3-05183269D8DE}" type="presParOf" srcId="{FDD1A553-7D59-47FB-819E-57BAACB65DD4}" destId="{B839C933-1531-400D-902E-C086F37C81FB}" srcOrd="10" destOrd="0" presId="urn:microsoft.com/office/officeart/2005/8/layout/equation1"/>
    <dgm:cxn modelId="{39891674-D464-4C90-BE5F-F54689A37E3D}" type="presParOf" srcId="{FDD1A553-7D59-47FB-819E-57BAACB65DD4}" destId="{ABC46619-69F3-4B0D-A6E3-F2EE366E86F7}" srcOrd="11" destOrd="0" presId="urn:microsoft.com/office/officeart/2005/8/layout/equation1"/>
    <dgm:cxn modelId="{A2CAFA6E-F2D9-43DB-9294-3D034DB4B84F}" type="presParOf" srcId="{FDD1A553-7D59-47FB-819E-57BAACB65DD4}" destId="{2E7CC843-FE4B-4C5E-8FB4-CC63F7D1A933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F9234F-7B25-45E1-A091-95D69A9F3C84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C8473F04-73A2-409C-9359-AABDEE0548F9}">
      <dgm:prSet phldrT="[Texte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EE3D51"/>
        </a:solidFill>
      </dgm:spPr>
      <dgm:t>
        <a:bodyPr/>
        <a:lstStyle/>
        <a:p>
          <a:r>
            <a:rPr lang="fr-FR" sz="800" b="0" dirty="0">
              <a:effectLst/>
            </a:rPr>
            <a:t>Bonnes pratiques HTML/CSS</a:t>
          </a:r>
        </a:p>
      </dgm:t>
    </dgm:pt>
    <dgm:pt modelId="{27E86B71-0E11-407C-9925-9602A97B6871}" type="parTrans" cxnId="{23260676-F73D-4005-9FFA-95A033102583}">
      <dgm:prSet/>
      <dgm:spPr/>
      <dgm:t>
        <a:bodyPr/>
        <a:lstStyle/>
        <a:p>
          <a:endParaRPr lang="fr-FR"/>
        </a:p>
      </dgm:t>
    </dgm:pt>
    <dgm:pt modelId="{925411C3-55E4-4F63-B8C1-45A81C02EB33}" type="sibTrans" cxnId="{23260676-F73D-4005-9FFA-95A033102583}">
      <dgm:prSet/>
      <dgm:spPr/>
      <dgm:t>
        <a:bodyPr/>
        <a:lstStyle/>
        <a:p>
          <a:endParaRPr lang="fr-FR"/>
        </a:p>
      </dgm:t>
    </dgm:pt>
    <dgm:pt modelId="{09925C93-A15D-4FDA-9CCA-85CA88235B12}">
      <dgm:prSet phldrT="[Texte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rgbClr val="002060"/>
        </a:solidFill>
      </dgm:spPr>
      <dgm:t>
        <a:bodyPr/>
        <a:lstStyle/>
        <a:p>
          <a:r>
            <a:rPr lang="fr-FR"/>
            <a:t>sg-*</a:t>
          </a:r>
        </a:p>
      </dgm:t>
    </dgm:pt>
    <dgm:pt modelId="{309C624F-E733-400C-9E27-DAF18BF96B6B}" type="parTrans" cxnId="{FEC9A038-A85B-40C8-A803-F4B8C003AC54}">
      <dgm:prSet/>
      <dgm:spPr/>
      <dgm:t>
        <a:bodyPr/>
        <a:lstStyle/>
        <a:p>
          <a:endParaRPr lang="fr-FR"/>
        </a:p>
      </dgm:t>
    </dgm:pt>
    <dgm:pt modelId="{BEA77459-0B06-4497-ABB3-4536A9713495}" type="sibTrans" cxnId="{FEC9A038-A85B-40C8-A803-F4B8C003AC54}">
      <dgm:prSet/>
      <dgm:spPr/>
      <dgm:t>
        <a:bodyPr/>
        <a:lstStyle/>
        <a:p>
          <a:endParaRPr lang="fr-FR"/>
        </a:p>
      </dgm:t>
    </dgm:pt>
    <dgm:pt modelId="{68FDB071-C669-4BC2-8677-6EDBDDF4028C}">
      <dgm:prSet phldrT="[Texte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rgbClr val="0070C0"/>
        </a:solidFill>
      </dgm:spPr>
      <dgm:t>
        <a:bodyPr/>
        <a:lstStyle/>
        <a:p>
          <a:r>
            <a:rPr lang="fr-FR" sz="800" b="0" dirty="0">
              <a:effectLst/>
            </a:rPr>
            <a:t>Bonnes pratiques </a:t>
          </a:r>
          <a:r>
            <a:rPr lang="fr-FR" sz="800" b="0" dirty="0" err="1">
              <a:effectLst/>
            </a:rPr>
            <a:t>React</a:t>
          </a:r>
          <a:r>
            <a:rPr lang="fr-FR" sz="800" b="0" dirty="0">
              <a:effectLst/>
            </a:rPr>
            <a:t>/JS</a:t>
          </a:r>
        </a:p>
      </dgm:t>
    </dgm:pt>
    <dgm:pt modelId="{515FB27F-71D7-4A3D-AA3D-BB73F39BA261}" type="parTrans" cxnId="{89D7D7D9-D6EB-421B-B25A-D443D566B670}">
      <dgm:prSet/>
      <dgm:spPr/>
      <dgm:t>
        <a:bodyPr/>
        <a:lstStyle/>
        <a:p>
          <a:endParaRPr lang="fr-FR"/>
        </a:p>
      </dgm:t>
    </dgm:pt>
    <dgm:pt modelId="{3AA0D12B-1000-41E3-A9F9-E858F65F9D56}" type="sibTrans" cxnId="{89D7D7D9-D6EB-421B-B25A-D443D566B670}">
      <dgm:prSet/>
      <dgm:spPr/>
      <dgm:t>
        <a:bodyPr/>
        <a:lstStyle/>
        <a:p>
          <a:endParaRPr lang="fr-FR"/>
        </a:p>
      </dgm:t>
    </dgm:pt>
    <dgm:pt modelId="{441D52B7-14AC-44FC-B369-2290D660C7AB}">
      <dgm:prSet phldrT="[Texte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fr-FR" sz="800" b="0">
              <a:effectLst/>
            </a:rPr>
            <a:t>Performances</a:t>
          </a:r>
        </a:p>
      </dgm:t>
    </dgm:pt>
    <dgm:pt modelId="{31172641-F39E-4A91-999D-4BE6255D1D2F}" type="parTrans" cxnId="{ACFCBF5C-B9E8-4496-A601-A03E59DA17D4}">
      <dgm:prSet/>
      <dgm:spPr/>
      <dgm:t>
        <a:bodyPr/>
        <a:lstStyle/>
        <a:p>
          <a:endParaRPr lang="fr-FR"/>
        </a:p>
      </dgm:t>
    </dgm:pt>
    <dgm:pt modelId="{3E47EDAE-3C9A-4D93-ADCD-68CF8F8CDF02}" type="sibTrans" cxnId="{ACFCBF5C-B9E8-4496-A601-A03E59DA17D4}">
      <dgm:prSet/>
      <dgm:spPr/>
      <dgm:t>
        <a:bodyPr/>
        <a:lstStyle/>
        <a:p>
          <a:endParaRPr lang="fr-FR"/>
        </a:p>
      </dgm:t>
    </dgm:pt>
    <dgm:pt modelId="{4C05CD9E-2BEB-48F7-826A-EF5D0F159DD1}">
      <dgm:prSet phldrT="[Texte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7030A0"/>
        </a:solidFill>
      </dgm:spPr>
      <dgm:t>
        <a:bodyPr/>
        <a:lstStyle/>
        <a:p>
          <a:r>
            <a:rPr lang="fr-FR" sz="800" b="0">
              <a:effectLst/>
            </a:rPr>
            <a:t>Compatibilité navigateurs</a:t>
          </a:r>
        </a:p>
      </dgm:t>
    </dgm:pt>
    <dgm:pt modelId="{F9E266BE-216C-434D-9C6D-A863D3E3AF5D}" type="parTrans" cxnId="{2A124490-2412-4BBD-A9CC-A93188F0D5F1}">
      <dgm:prSet/>
      <dgm:spPr/>
      <dgm:t>
        <a:bodyPr/>
        <a:lstStyle/>
        <a:p>
          <a:endParaRPr lang="fr-FR"/>
        </a:p>
      </dgm:t>
    </dgm:pt>
    <dgm:pt modelId="{EBE55827-32C7-4F4C-AEAF-4274ED03DBED}" type="sibTrans" cxnId="{2A124490-2412-4BBD-A9CC-A93188F0D5F1}">
      <dgm:prSet/>
      <dgm:spPr/>
      <dgm:t>
        <a:bodyPr/>
        <a:lstStyle/>
        <a:p>
          <a:endParaRPr lang="fr-FR"/>
        </a:p>
      </dgm:t>
    </dgm:pt>
    <dgm:pt modelId="{E608E114-6B6C-4140-A94E-B12B16A26576}">
      <dgm:prSet phldrT="[Texte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rgbClr val="FF6600"/>
        </a:solidFill>
      </dgm:spPr>
      <dgm:t>
        <a:bodyPr/>
        <a:lstStyle/>
        <a:p>
          <a:r>
            <a:rPr lang="fr-FR" sz="800" b="0" dirty="0">
              <a:effectLst/>
            </a:rPr>
            <a:t>JS /TS</a:t>
          </a:r>
        </a:p>
      </dgm:t>
    </dgm:pt>
    <dgm:pt modelId="{E4B04B28-0457-4E28-A14F-441CA7361DA4}" type="parTrans" cxnId="{0307847B-D0E5-4476-8A88-85BE9E69CAAD}">
      <dgm:prSet/>
      <dgm:spPr/>
      <dgm:t>
        <a:bodyPr/>
        <a:lstStyle/>
        <a:p>
          <a:endParaRPr lang="fr-FR"/>
        </a:p>
      </dgm:t>
    </dgm:pt>
    <dgm:pt modelId="{14A224B5-D36C-4030-BBDC-8F7B9CC9EEE7}" type="sibTrans" cxnId="{0307847B-D0E5-4476-8A88-85BE9E69CAAD}">
      <dgm:prSet/>
      <dgm:spPr/>
      <dgm:t>
        <a:bodyPr/>
        <a:lstStyle/>
        <a:p>
          <a:endParaRPr lang="fr-FR"/>
        </a:p>
      </dgm:t>
    </dgm:pt>
    <dgm:pt modelId="{FDD1A553-7D59-47FB-819E-57BAACB65DD4}" type="pres">
      <dgm:prSet presAssocID="{3DF9234F-7B25-45E1-A091-95D69A9F3C84}" presName="linearFlow" presStyleCnt="0">
        <dgm:presLayoutVars>
          <dgm:dir/>
          <dgm:resizeHandles val="exact"/>
        </dgm:presLayoutVars>
      </dgm:prSet>
      <dgm:spPr/>
    </dgm:pt>
    <dgm:pt modelId="{DC15340A-273E-4898-8D67-BF637A877B81}" type="pres">
      <dgm:prSet presAssocID="{68FDB071-C669-4BC2-8677-6EDBDDF4028C}" presName="node" presStyleLbl="node1" presStyleIdx="0" presStyleCnt="6">
        <dgm:presLayoutVars>
          <dgm:bulletEnabled val="1"/>
        </dgm:presLayoutVars>
      </dgm:prSet>
      <dgm:spPr/>
    </dgm:pt>
    <dgm:pt modelId="{F8BEF5C0-CC41-44C0-BE62-830A39BE0352}" type="pres">
      <dgm:prSet presAssocID="{3AA0D12B-1000-41E3-A9F9-E858F65F9D56}" presName="spacerL" presStyleCnt="0"/>
      <dgm:spPr/>
    </dgm:pt>
    <dgm:pt modelId="{5C6A5ABB-740B-4C6F-B141-70136D4CC2F1}" type="pres">
      <dgm:prSet presAssocID="{3AA0D12B-1000-41E3-A9F9-E858F65F9D56}" presName="sibTrans" presStyleLbl="sibTrans2D1" presStyleIdx="0" presStyleCnt="5"/>
      <dgm:spPr/>
    </dgm:pt>
    <dgm:pt modelId="{3E16B97E-9520-4667-AE0A-17659FAF6149}" type="pres">
      <dgm:prSet presAssocID="{3AA0D12B-1000-41E3-A9F9-E858F65F9D56}" presName="spacerR" presStyleCnt="0"/>
      <dgm:spPr/>
    </dgm:pt>
    <dgm:pt modelId="{1F1253C3-A882-44D0-A5AC-7C1C2B7D21C6}" type="pres">
      <dgm:prSet presAssocID="{E608E114-6B6C-4140-A94E-B12B16A26576}" presName="node" presStyleLbl="node1" presStyleIdx="1" presStyleCnt="6">
        <dgm:presLayoutVars>
          <dgm:bulletEnabled val="1"/>
        </dgm:presLayoutVars>
      </dgm:prSet>
      <dgm:spPr/>
    </dgm:pt>
    <dgm:pt modelId="{88844C56-91A6-4D5D-B949-05E8898CFE28}" type="pres">
      <dgm:prSet presAssocID="{14A224B5-D36C-4030-BBDC-8F7B9CC9EEE7}" presName="spacerL" presStyleCnt="0"/>
      <dgm:spPr/>
    </dgm:pt>
    <dgm:pt modelId="{19601E11-F1C7-4CCC-8142-8C4B0BE1D28F}" type="pres">
      <dgm:prSet presAssocID="{14A224B5-D36C-4030-BBDC-8F7B9CC9EEE7}" presName="sibTrans" presStyleLbl="sibTrans2D1" presStyleIdx="1" presStyleCnt="5"/>
      <dgm:spPr/>
    </dgm:pt>
    <dgm:pt modelId="{B2A49273-D819-4774-A5DB-2F5C068EFAFE}" type="pres">
      <dgm:prSet presAssocID="{14A224B5-D36C-4030-BBDC-8F7B9CC9EEE7}" presName="spacerR" presStyleCnt="0"/>
      <dgm:spPr/>
    </dgm:pt>
    <dgm:pt modelId="{EA6088F8-DB14-453C-B6FE-8AC99DBD5488}" type="pres">
      <dgm:prSet presAssocID="{C8473F04-73A2-409C-9359-AABDEE0548F9}" presName="node" presStyleLbl="node1" presStyleIdx="2" presStyleCnt="6">
        <dgm:presLayoutVars>
          <dgm:bulletEnabled val="1"/>
        </dgm:presLayoutVars>
      </dgm:prSet>
      <dgm:spPr/>
    </dgm:pt>
    <dgm:pt modelId="{F8516B2F-00D6-4D0E-943F-FC9586CAD993}" type="pres">
      <dgm:prSet presAssocID="{925411C3-55E4-4F63-B8C1-45A81C02EB33}" presName="spacerL" presStyleCnt="0"/>
      <dgm:spPr/>
    </dgm:pt>
    <dgm:pt modelId="{D5A2CBD9-CE84-43EA-B732-BE6663E02AA6}" type="pres">
      <dgm:prSet presAssocID="{925411C3-55E4-4F63-B8C1-45A81C02EB33}" presName="sibTrans" presStyleLbl="sibTrans2D1" presStyleIdx="2" presStyleCnt="5"/>
      <dgm:spPr/>
    </dgm:pt>
    <dgm:pt modelId="{2E6A76B3-59D6-4C2A-9C91-C8561E1F5048}" type="pres">
      <dgm:prSet presAssocID="{925411C3-55E4-4F63-B8C1-45A81C02EB33}" presName="spacerR" presStyleCnt="0"/>
      <dgm:spPr/>
    </dgm:pt>
    <dgm:pt modelId="{03C517B0-CBB2-4E51-A971-2096B8EC152F}" type="pres">
      <dgm:prSet presAssocID="{441D52B7-14AC-44FC-B369-2290D660C7AB}" presName="node" presStyleLbl="node1" presStyleIdx="3" presStyleCnt="6">
        <dgm:presLayoutVars>
          <dgm:bulletEnabled val="1"/>
        </dgm:presLayoutVars>
      </dgm:prSet>
      <dgm:spPr/>
    </dgm:pt>
    <dgm:pt modelId="{E04737AF-9482-4462-8EEC-52D357025979}" type="pres">
      <dgm:prSet presAssocID="{3E47EDAE-3C9A-4D93-ADCD-68CF8F8CDF02}" presName="spacerL" presStyleCnt="0"/>
      <dgm:spPr/>
    </dgm:pt>
    <dgm:pt modelId="{B839C933-1531-400D-902E-C086F37C81FB}" type="pres">
      <dgm:prSet presAssocID="{3E47EDAE-3C9A-4D93-ADCD-68CF8F8CDF02}" presName="sibTrans" presStyleLbl="sibTrans2D1" presStyleIdx="3" presStyleCnt="5"/>
      <dgm:spPr/>
    </dgm:pt>
    <dgm:pt modelId="{ABC46619-69F3-4B0D-A6E3-F2EE366E86F7}" type="pres">
      <dgm:prSet presAssocID="{3E47EDAE-3C9A-4D93-ADCD-68CF8F8CDF02}" presName="spacerR" presStyleCnt="0"/>
      <dgm:spPr/>
    </dgm:pt>
    <dgm:pt modelId="{CF338F79-E312-4D87-9CA0-279F407609A7}" type="pres">
      <dgm:prSet presAssocID="{4C05CD9E-2BEB-48F7-826A-EF5D0F159DD1}" presName="node" presStyleLbl="node1" presStyleIdx="4" presStyleCnt="6">
        <dgm:presLayoutVars>
          <dgm:bulletEnabled val="1"/>
        </dgm:presLayoutVars>
      </dgm:prSet>
      <dgm:spPr/>
    </dgm:pt>
    <dgm:pt modelId="{1C96766B-4449-47D1-8E14-0B5E77E3BE81}" type="pres">
      <dgm:prSet presAssocID="{EBE55827-32C7-4F4C-AEAF-4274ED03DBED}" presName="spacerL" presStyleCnt="0"/>
      <dgm:spPr/>
    </dgm:pt>
    <dgm:pt modelId="{17052FFD-10D8-48FB-8509-72B53BD7C9E0}" type="pres">
      <dgm:prSet presAssocID="{EBE55827-32C7-4F4C-AEAF-4274ED03DBED}" presName="sibTrans" presStyleLbl="sibTrans2D1" presStyleIdx="4" presStyleCnt="5"/>
      <dgm:spPr/>
    </dgm:pt>
    <dgm:pt modelId="{C848FF2D-7C32-4E1F-9C0C-8A635B66C50A}" type="pres">
      <dgm:prSet presAssocID="{EBE55827-32C7-4F4C-AEAF-4274ED03DBED}" presName="spacerR" presStyleCnt="0"/>
      <dgm:spPr/>
    </dgm:pt>
    <dgm:pt modelId="{2E7CC843-FE4B-4C5E-8FB4-CC63F7D1A933}" type="pres">
      <dgm:prSet presAssocID="{09925C93-A15D-4FDA-9CCA-85CA88235B12}" presName="node" presStyleLbl="node1" presStyleIdx="5" presStyleCnt="6">
        <dgm:presLayoutVars>
          <dgm:bulletEnabled val="1"/>
        </dgm:presLayoutVars>
      </dgm:prSet>
      <dgm:spPr/>
    </dgm:pt>
  </dgm:ptLst>
  <dgm:cxnLst>
    <dgm:cxn modelId="{D0CAF11F-2C49-4526-BBB7-E135C71E8EEC}" type="presOf" srcId="{3E47EDAE-3C9A-4D93-ADCD-68CF8F8CDF02}" destId="{B839C933-1531-400D-902E-C086F37C81FB}" srcOrd="0" destOrd="0" presId="urn:microsoft.com/office/officeart/2005/8/layout/equation1"/>
    <dgm:cxn modelId="{77AA9223-52ED-4AF2-8BAD-D5AD59927D4E}" type="presOf" srcId="{3DF9234F-7B25-45E1-A091-95D69A9F3C84}" destId="{FDD1A553-7D59-47FB-819E-57BAACB65DD4}" srcOrd="0" destOrd="0" presId="urn:microsoft.com/office/officeart/2005/8/layout/equation1"/>
    <dgm:cxn modelId="{FEC9A038-A85B-40C8-A803-F4B8C003AC54}" srcId="{3DF9234F-7B25-45E1-A091-95D69A9F3C84}" destId="{09925C93-A15D-4FDA-9CCA-85CA88235B12}" srcOrd="5" destOrd="0" parTransId="{309C624F-E733-400C-9E27-DAF18BF96B6B}" sibTransId="{BEA77459-0B06-4497-ABB3-4536A9713495}"/>
    <dgm:cxn modelId="{ACFCBF5C-B9E8-4496-A601-A03E59DA17D4}" srcId="{3DF9234F-7B25-45E1-A091-95D69A9F3C84}" destId="{441D52B7-14AC-44FC-B369-2290D660C7AB}" srcOrd="3" destOrd="0" parTransId="{31172641-F39E-4A91-999D-4BE6255D1D2F}" sibTransId="{3E47EDAE-3C9A-4D93-ADCD-68CF8F8CDF02}"/>
    <dgm:cxn modelId="{8FD28943-32F9-4136-989B-7DD75EF1B29E}" type="presOf" srcId="{4C05CD9E-2BEB-48F7-826A-EF5D0F159DD1}" destId="{CF338F79-E312-4D87-9CA0-279F407609A7}" srcOrd="0" destOrd="0" presId="urn:microsoft.com/office/officeart/2005/8/layout/equation1"/>
    <dgm:cxn modelId="{2C5FF267-176B-4FEB-8105-E0099B97B2F9}" type="presOf" srcId="{EBE55827-32C7-4F4C-AEAF-4274ED03DBED}" destId="{17052FFD-10D8-48FB-8509-72B53BD7C9E0}" srcOrd="0" destOrd="0" presId="urn:microsoft.com/office/officeart/2005/8/layout/equation1"/>
    <dgm:cxn modelId="{2D9C494E-138C-4354-8F09-558517A14B58}" type="presOf" srcId="{68FDB071-C669-4BC2-8677-6EDBDDF4028C}" destId="{DC15340A-273E-4898-8D67-BF637A877B81}" srcOrd="0" destOrd="0" presId="urn:microsoft.com/office/officeart/2005/8/layout/equation1"/>
    <dgm:cxn modelId="{E3BD1554-89A4-4438-8775-5DCE83EA4820}" type="presOf" srcId="{E608E114-6B6C-4140-A94E-B12B16A26576}" destId="{1F1253C3-A882-44D0-A5AC-7C1C2B7D21C6}" srcOrd="0" destOrd="0" presId="urn:microsoft.com/office/officeart/2005/8/layout/equation1"/>
    <dgm:cxn modelId="{23260676-F73D-4005-9FFA-95A033102583}" srcId="{3DF9234F-7B25-45E1-A091-95D69A9F3C84}" destId="{C8473F04-73A2-409C-9359-AABDEE0548F9}" srcOrd="2" destOrd="0" parTransId="{27E86B71-0E11-407C-9925-9602A97B6871}" sibTransId="{925411C3-55E4-4F63-B8C1-45A81C02EB33}"/>
    <dgm:cxn modelId="{0307847B-D0E5-4476-8A88-85BE9E69CAAD}" srcId="{3DF9234F-7B25-45E1-A091-95D69A9F3C84}" destId="{E608E114-6B6C-4140-A94E-B12B16A26576}" srcOrd="1" destOrd="0" parTransId="{E4B04B28-0457-4E28-A14F-441CA7361DA4}" sibTransId="{14A224B5-D36C-4030-BBDC-8F7B9CC9EEE7}"/>
    <dgm:cxn modelId="{2A124490-2412-4BBD-A9CC-A93188F0D5F1}" srcId="{3DF9234F-7B25-45E1-A091-95D69A9F3C84}" destId="{4C05CD9E-2BEB-48F7-826A-EF5D0F159DD1}" srcOrd="4" destOrd="0" parTransId="{F9E266BE-216C-434D-9C6D-A863D3E3AF5D}" sibTransId="{EBE55827-32C7-4F4C-AEAF-4274ED03DBED}"/>
    <dgm:cxn modelId="{B20CACBE-1E23-4628-A273-1DE7FF55B588}" type="presOf" srcId="{C8473F04-73A2-409C-9359-AABDEE0548F9}" destId="{EA6088F8-DB14-453C-B6FE-8AC99DBD5488}" srcOrd="0" destOrd="0" presId="urn:microsoft.com/office/officeart/2005/8/layout/equation1"/>
    <dgm:cxn modelId="{3F5650C7-0E63-4CA7-827D-05A623B8B8CE}" type="presOf" srcId="{3AA0D12B-1000-41E3-A9F9-E858F65F9D56}" destId="{5C6A5ABB-740B-4C6F-B141-70136D4CC2F1}" srcOrd="0" destOrd="0" presId="urn:microsoft.com/office/officeart/2005/8/layout/equation1"/>
    <dgm:cxn modelId="{BBED7CD7-CDD9-40EA-8506-D7019B8B3A1C}" type="presOf" srcId="{09925C93-A15D-4FDA-9CCA-85CA88235B12}" destId="{2E7CC843-FE4B-4C5E-8FB4-CC63F7D1A933}" srcOrd="0" destOrd="0" presId="urn:microsoft.com/office/officeart/2005/8/layout/equation1"/>
    <dgm:cxn modelId="{89D7D7D9-D6EB-421B-B25A-D443D566B670}" srcId="{3DF9234F-7B25-45E1-A091-95D69A9F3C84}" destId="{68FDB071-C669-4BC2-8677-6EDBDDF4028C}" srcOrd="0" destOrd="0" parTransId="{515FB27F-71D7-4A3D-AA3D-BB73F39BA261}" sibTransId="{3AA0D12B-1000-41E3-A9F9-E858F65F9D56}"/>
    <dgm:cxn modelId="{28A5D0E7-0AEC-4362-8262-BD8316BF22DD}" type="presOf" srcId="{441D52B7-14AC-44FC-B369-2290D660C7AB}" destId="{03C517B0-CBB2-4E51-A971-2096B8EC152F}" srcOrd="0" destOrd="0" presId="urn:microsoft.com/office/officeart/2005/8/layout/equation1"/>
    <dgm:cxn modelId="{44703EF7-FBA1-42C2-9151-8B54C96A780F}" type="presOf" srcId="{14A224B5-D36C-4030-BBDC-8F7B9CC9EEE7}" destId="{19601E11-F1C7-4CCC-8142-8C4B0BE1D28F}" srcOrd="0" destOrd="0" presId="urn:microsoft.com/office/officeart/2005/8/layout/equation1"/>
    <dgm:cxn modelId="{758D1FFE-4BE4-4318-A537-AC2DBDE19FAE}" type="presOf" srcId="{925411C3-55E4-4F63-B8C1-45A81C02EB33}" destId="{D5A2CBD9-CE84-43EA-B732-BE6663E02AA6}" srcOrd="0" destOrd="0" presId="urn:microsoft.com/office/officeart/2005/8/layout/equation1"/>
    <dgm:cxn modelId="{B74C6889-2227-4195-BC3C-5B5838EAB014}" type="presParOf" srcId="{FDD1A553-7D59-47FB-819E-57BAACB65DD4}" destId="{DC15340A-273E-4898-8D67-BF637A877B81}" srcOrd="0" destOrd="0" presId="urn:microsoft.com/office/officeart/2005/8/layout/equation1"/>
    <dgm:cxn modelId="{2BD79276-0551-4798-BD6C-8D90DD295F47}" type="presParOf" srcId="{FDD1A553-7D59-47FB-819E-57BAACB65DD4}" destId="{F8BEF5C0-CC41-44C0-BE62-830A39BE0352}" srcOrd="1" destOrd="0" presId="urn:microsoft.com/office/officeart/2005/8/layout/equation1"/>
    <dgm:cxn modelId="{591BB125-E477-42E7-B397-ED66ADE4D3B9}" type="presParOf" srcId="{FDD1A553-7D59-47FB-819E-57BAACB65DD4}" destId="{5C6A5ABB-740B-4C6F-B141-70136D4CC2F1}" srcOrd="2" destOrd="0" presId="urn:microsoft.com/office/officeart/2005/8/layout/equation1"/>
    <dgm:cxn modelId="{AD7BDD01-B9A3-447D-ACE2-87C1A545131E}" type="presParOf" srcId="{FDD1A553-7D59-47FB-819E-57BAACB65DD4}" destId="{3E16B97E-9520-4667-AE0A-17659FAF6149}" srcOrd="3" destOrd="0" presId="urn:microsoft.com/office/officeart/2005/8/layout/equation1"/>
    <dgm:cxn modelId="{77D8E202-5AD0-40C4-A8DA-C4B5C6F672F5}" type="presParOf" srcId="{FDD1A553-7D59-47FB-819E-57BAACB65DD4}" destId="{1F1253C3-A882-44D0-A5AC-7C1C2B7D21C6}" srcOrd="4" destOrd="0" presId="urn:microsoft.com/office/officeart/2005/8/layout/equation1"/>
    <dgm:cxn modelId="{9FC14E78-47D8-4667-A8A9-6C59E64B2F39}" type="presParOf" srcId="{FDD1A553-7D59-47FB-819E-57BAACB65DD4}" destId="{88844C56-91A6-4D5D-B949-05E8898CFE28}" srcOrd="5" destOrd="0" presId="urn:microsoft.com/office/officeart/2005/8/layout/equation1"/>
    <dgm:cxn modelId="{BB8BC10B-3BBE-4133-BF04-80CD16AD201D}" type="presParOf" srcId="{FDD1A553-7D59-47FB-819E-57BAACB65DD4}" destId="{19601E11-F1C7-4CCC-8142-8C4B0BE1D28F}" srcOrd="6" destOrd="0" presId="urn:microsoft.com/office/officeart/2005/8/layout/equation1"/>
    <dgm:cxn modelId="{C0913F4B-B741-412F-B8F7-E2940E764DD2}" type="presParOf" srcId="{FDD1A553-7D59-47FB-819E-57BAACB65DD4}" destId="{B2A49273-D819-4774-A5DB-2F5C068EFAFE}" srcOrd="7" destOrd="0" presId="urn:microsoft.com/office/officeart/2005/8/layout/equation1"/>
    <dgm:cxn modelId="{DD018EDF-058F-440A-9BE9-2385E587EFE8}" type="presParOf" srcId="{FDD1A553-7D59-47FB-819E-57BAACB65DD4}" destId="{EA6088F8-DB14-453C-B6FE-8AC99DBD5488}" srcOrd="8" destOrd="0" presId="urn:microsoft.com/office/officeart/2005/8/layout/equation1"/>
    <dgm:cxn modelId="{985B6A9A-28D4-4A68-BAF1-A8D094930A36}" type="presParOf" srcId="{FDD1A553-7D59-47FB-819E-57BAACB65DD4}" destId="{F8516B2F-00D6-4D0E-943F-FC9586CAD993}" srcOrd="9" destOrd="0" presId="urn:microsoft.com/office/officeart/2005/8/layout/equation1"/>
    <dgm:cxn modelId="{672AA2FF-2DB5-446B-B10B-7BF773234CCE}" type="presParOf" srcId="{FDD1A553-7D59-47FB-819E-57BAACB65DD4}" destId="{D5A2CBD9-CE84-43EA-B732-BE6663E02AA6}" srcOrd="10" destOrd="0" presId="urn:microsoft.com/office/officeart/2005/8/layout/equation1"/>
    <dgm:cxn modelId="{0D1933EA-7CDE-4FDF-8CE8-58B027C4FB93}" type="presParOf" srcId="{FDD1A553-7D59-47FB-819E-57BAACB65DD4}" destId="{2E6A76B3-59D6-4C2A-9C91-C8561E1F5048}" srcOrd="11" destOrd="0" presId="urn:microsoft.com/office/officeart/2005/8/layout/equation1"/>
    <dgm:cxn modelId="{FBFEFAEA-817C-4DCD-9126-11DD8F8DE987}" type="presParOf" srcId="{FDD1A553-7D59-47FB-819E-57BAACB65DD4}" destId="{03C517B0-CBB2-4E51-A971-2096B8EC152F}" srcOrd="12" destOrd="0" presId="urn:microsoft.com/office/officeart/2005/8/layout/equation1"/>
    <dgm:cxn modelId="{B4297D46-1582-49E4-B003-026B95E6C98F}" type="presParOf" srcId="{FDD1A553-7D59-47FB-819E-57BAACB65DD4}" destId="{E04737AF-9482-4462-8EEC-52D357025979}" srcOrd="13" destOrd="0" presId="urn:microsoft.com/office/officeart/2005/8/layout/equation1"/>
    <dgm:cxn modelId="{4E8ADB73-8B02-4FFC-B9B3-05183269D8DE}" type="presParOf" srcId="{FDD1A553-7D59-47FB-819E-57BAACB65DD4}" destId="{B839C933-1531-400D-902E-C086F37C81FB}" srcOrd="14" destOrd="0" presId="urn:microsoft.com/office/officeart/2005/8/layout/equation1"/>
    <dgm:cxn modelId="{39891674-D464-4C90-BE5F-F54689A37E3D}" type="presParOf" srcId="{FDD1A553-7D59-47FB-819E-57BAACB65DD4}" destId="{ABC46619-69F3-4B0D-A6E3-F2EE366E86F7}" srcOrd="15" destOrd="0" presId="urn:microsoft.com/office/officeart/2005/8/layout/equation1"/>
    <dgm:cxn modelId="{8695F26F-8360-4FAD-8D93-2FBA4F63B9A2}" type="presParOf" srcId="{FDD1A553-7D59-47FB-819E-57BAACB65DD4}" destId="{CF338F79-E312-4D87-9CA0-279F407609A7}" srcOrd="16" destOrd="0" presId="urn:microsoft.com/office/officeart/2005/8/layout/equation1"/>
    <dgm:cxn modelId="{A8D741BB-3428-45E4-AE84-1FA413FDFEE0}" type="presParOf" srcId="{FDD1A553-7D59-47FB-819E-57BAACB65DD4}" destId="{1C96766B-4449-47D1-8E14-0B5E77E3BE81}" srcOrd="17" destOrd="0" presId="urn:microsoft.com/office/officeart/2005/8/layout/equation1"/>
    <dgm:cxn modelId="{B338F075-CFE2-4284-8DFD-380FFD2DA843}" type="presParOf" srcId="{FDD1A553-7D59-47FB-819E-57BAACB65DD4}" destId="{17052FFD-10D8-48FB-8509-72B53BD7C9E0}" srcOrd="18" destOrd="0" presId="urn:microsoft.com/office/officeart/2005/8/layout/equation1"/>
    <dgm:cxn modelId="{8720E776-E6FE-4218-92EC-1687CA5FDC4B}" type="presParOf" srcId="{FDD1A553-7D59-47FB-819E-57BAACB65DD4}" destId="{C848FF2D-7C32-4E1F-9C0C-8A635B66C50A}" srcOrd="19" destOrd="0" presId="urn:microsoft.com/office/officeart/2005/8/layout/equation1"/>
    <dgm:cxn modelId="{A2CAFA6E-F2D9-43DB-9294-3D034DB4B84F}" type="presParOf" srcId="{FDD1A553-7D59-47FB-819E-57BAACB65DD4}" destId="{2E7CC843-FE4B-4C5E-8FB4-CC63F7D1A933}" srcOrd="2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0FCEB0-33BF-41F6-8DF4-EE3639A7A735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00138526-B57E-4FB6-8BB8-865B4C6F33C0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/>
            <a:t>Avenir - Client</a:t>
          </a:r>
        </a:p>
      </dgm:t>
    </dgm:pt>
    <dgm:pt modelId="{891A4BC3-F093-4C9F-8568-403214695389}" type="parTrans" cxnId="{B3627250-DB1A-4AB7-AF70-827BF912FE76}">
      <dgm:prSet/>
      <dgm:spPr/>
      <dgm:t>
        <a:bodyPr/>
        <a:lstStyle/>
        <a:p>
          <a:endParaRPr lang="fr-FR"/>
        </a:p>
      </dgm:t>
    </dgm:pt>
    <dgm:pt modelId="{3BDBC0AB-A555-429D-9668-25A9EB6267E1}" type="sibTrans" cxnId="{B3627250-DB1A-4AB7-AF70-827BF912FE76}">
      <dgm:prSet/>
      <dgm:spPr/>
      <dgm:t>
        <a:bodyPr/>
        <a:lstStyle/>
        <a:p>
          <a:endParaRPr lang="fr-FR"/>
        </a:p>
      </dgm:t>
    </dgm:pt>
    <dgm:pt modelId="{F4C7EDB9-9A6B-49A1-B5AF-33B032738E0A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/>
            <a:t>Avenir - Agence</a:t>
          </a:r>
        </a:p>
      </dgm:t>
    </dgm:pt>
    <dgm:pt modelId="{62AA5A0E-043F-4B6D-A3F9-AE8536F976C6}" type="parTrans" cxnId="{2EE7D6BF-0BAA-4420-A14C-BC8417497B68}">
      <dgm:prSet/>
      <dgm:spPr/>
      <dgm:t>
        <a:bodyPr/>
        <a:lstStyle/>
        <a:p>
          <a:endParaRPr lang="fr-FR"/>
        </a:p>
      </dgm:t>
    </dgm:pt>
    <dgm:pt modelId="{5CC54A21-D4DE-4A00-ADC4-DE1CCA0AC33A}" type="sibTrans" cxnId="{2EE7D6BF-0BAA-4420-A14C-BC8417497B68}">
      <dgm:prSet/>
      <dgm:spPr/>
      <dgm:t>
        <a:bodyPr/>
        <a:lstStyle/>
        <a:p>
          <a:endParaRPr lang="fr-FR"/>
        </a:p>
      </dgm:t>
    </dgm:pt>
    <dgm:pt modelId="{BB749DEE-1D76-4200-A309-5F7784FFF193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/>
            <a:t>CDN</a:t>
          </a:r>
        </a:p>
      </dgm:t>
    </dgm:pt>
    <dgm:pt modelId="{46247AE7-18C5-449D-B295-830ED1D0F93E}" type="parTrans" cxnId="{FB7B938E-F1AE-4FB2-8351-47F3AAF897CF}">
      <dgm:prSet/>
      <dgm:spPr/>
      <dgm:t>
        <a:bodyPr/>
        <a:lstStyle/>
        <a:p>
          <a:endParaRPr lang="fr-FR"/>
        </a:p>
      </dgm:t>
    </dgm:pt>
    <dgm:pt modelId="{07DB6DAE-D161-40D3-9CC5-C16FAF7B02C5}" type="sibTrans" cxnId="{FB7B938E-F1AE-4FB2-8351-47F3AAF897CF}">
      <dgm:prSet/>
      <dgm:spPr/>
      <dgm:t>
        <a:bodyPr/>
        <a:lstStyle/>
        <a:p>
          <a:endParaRPr lang="fr-FR"/>
        </a:p>
      </dgm:t>
    </dgm:pt>
    <dgm:pt modelId="{BA04A34D-E71D-48D1-AD6E-71B61274754D}">
      <dgm:prSet phldrT="[Texte]"/>
      <dgm:spPr/>
      <dgm:t>
        <a:bodyPr/>
        <a:lstStyle/>
        <a:p>
          <a:r>
            <a:rPr lang="fr-FR" err="1"/>
            <a:t>sg</a:t>
          </a:r>
          <a:r>
            <a:rPr lang="fr-FR"/>
            <a:t>-*</a:t>
          </a:r>
        </a:p>
      </dgm:t>
    </dgm:pt>
    <dgm:pt modelId="{E09C2240-A05D-4609-95C5-98256A871204}" type="parTrans" cxnId="{67CCCC11-5E7E-4FED-828B-7D18FD7E01F4}">
      <dgm:prSet/>
      <dgm:spPr/>
      <dgm:t>
        <a:bodyPr/>
        <a:lstStyle/>
        <a:p>
          <a:endParaRPr lang="fr-FR"/>
        </a:p>
      </dgm:t>
    </dgm:pt>
    <dgm:pt modelId="{8E0985C2-2446-4847-A62E-34818BFD232D}" type="sibTrans" cxnId="{67CCCC11-5E7E-4FED-828B-7D18FD7E01F4}">
      <dgm:prSet/>
      <dgm:spPr/>
      <dgm:t>
        <a:bodyPr/>
        <a:lstStyle/>
        <a:p>
          <a:endParaRPr lang="fr-FR"/>
        </a:p>
      </dgm:t>
    </dgm:pt>
    <dgm:pt modelId="{B4FFA265-219F-4727-B494-AE7B9E0E5CCA}" type="pres">
      <dgm:prSet presAssocID="{FF0FCEB0-33BF-41F6-8DF4-EE3639A7A735}" presName="Name0" presStyleCnt="0">
        <dgm:presLayoutVars>
          <dgm:chMax val="4"/>
          <dgm:resizeHandles val="exact"/>
        </dgm:presLayoutVars>
      </dgm:prSet>
      <dgm:spPr/>
    </dgm:pt>
    <dgm:pt modelId="{5575F7DE-B4FE-4974-A153-65ADCAB3E725}" type="pres">
      <dgm:prSet presAssocID="{FF0FCEB0-33BF-41F6-8DF4-EE3639A7A735}" presName="ellipse" presStyleLbl="trBgShp" presStyleIdx="0" presStyleCnt="1"/>
      <dgm:spPr/>
    </dgm:pt>
    <dgm:pt modelId="{4FC89261-B421-40E1-B57C-6F7C8E1B8706}" type="pres">
      <dgm:prSet presAssocID="{FF0FCEB0-33BF-41F6-8DF4-EE3639A7A735}" presName="arrow1" presStyleLbl="fgShp" presStyleIdx="0" presStyleCnt="1"/>
      <dgm:spPr/>
    </dgm:pt>
    <dgm:pt modelId="{53B12903-F174-4C7B-BD26-A146CBC9F3C0}" type="pres">
      <dgm:prSet presAssocID="{FF0FCEB0-33BF-41F6-8DF4-EE3639A7A735}" presName="rectangle" presStyleLbl="revTx" presStyleIdx="0" presStyleCnt="1">
        <dgm:presLayoutVars>
          <dgm:bulletEnabled val="1"/>
        </dgm:presLayoutVars>
      </dgm:prSet>
      <dgm:spPr/>
    </dgm:pt>
    <dgm:pt modelId="{90EA566D-B4C1-4A00-873D-AC0F2E8F48CD}" type="pres">
      <dgm:prSet presAssocID="{F4C7EDB9-9A6B-49A1-B5AF-33B032738E0A}" presName="item1" presStyleLbl="node1" presStyleIdx="0" presStyleCnt="3" custScaleX="101500" custLinFactNeighborX="-17704">
        <dgm:presLayoutVars>
          <dgm:bulletEnabled val="1"/>
        </dgm:presLayoutVars>
      </dgm:prSet>
      <dgm:spPr/>
    </dgm:pt>
    <dgm:pt modelId="{C0DF3308-FE31-4749-83CA-E7BED0284B1B}" type="pres">
      <dgm:prSet presAssocID="{BB749DEE-1D76-4200-A309-5F7784FFF193}" presName="item2" presStyleLbl="node1" presStyleIdx="1" presStyleCnt="3" custLinFactNeighborX="-3666" custLinFactNeighborY="-18324">
        <dgm:presLayoutVars>
          <dgm:bulletEnabled val="1"/>
        </dgm:presLayoutVars>
      </dgm:prSet>
      <dgm:spPr/>
    </dgm:pt>
    <dgm:pt modelId="{AC01AF7A-7A9E-4BEB-B825-AED2EB347F65}" type="pres">
      <dgm:prSet presAssocID="{BA04A34D-E71D-48D1-AD6E-71B61274754D}" presName="item3" presStyleLbl="node1" presStyleIdx="2" presStyleCnt="3">
        <dgm:presLayoutVars>
          <dgm:bulletEnabled val="1"/>
        </dgm:presLayoutVars>
      </dgm:prSet>
      <dgm:spPr/>
    </dgm:pt>
    <dgm:pt modelId="{609AC947-CD2C-479C-A814-DC175B3043F3}" type="pres">
      <dgm:prSet presAssocID="{FF0FCEB0-33BF-41F6-8DF4-EE3639A7A735}" presName="funnel" presStyleLbl="trAlignAcc1" presStyleIdx="0" presStyleCnt="1"/>
      <dgm:spPr/>
    </dgm:pt>
  </dgm:ptLst>
  <dgm:cxnLst>
    <dgm:cxn modelId="{67CCCC11-5E7E-4FED-828B-7D18FD7E01F4}" srcId="{FF0FCEB0-33BF-41F6-8DF4-EE3639A7A735}" destId="{BA04A34D-E71D-48D1-AD6E-71B61274754D}" srcOrd="3" destOrd="0" parTransId="{E09C2240-A05D-4609-95C5-98256A871204}" sibTransId="{8E0985C2-2446-4847-A62E-34818BFD232D}"/>
    <dgm:cxn modelId="{F847C235-4EF5-4D23-B6FE-8A37515E2F5D}" type="presOf" srcId="{BA04A34D-E71D-48D1-AD6E-71B61274754D}" destId="{53B12903-F174-4C7B-BD26-A146CBC9F3C0}" srcOrd="0" destOrd="0" presId="urn:microsoft.com/office/officeart/2005/8/layout/funnel1"/>
    <dgm:cxn modelId="{B3627250-DB1A-4AB7-AF70-827BF912FE76}" srcId="{FF0FCEB0-33BF-41F6-8DF4-EE3639A7A735}" destId="{00138526-B57E-4FB6-8BB8-865B4C6F33C0}" srcOrd="0" destOrd="0" parTransId="{891A4BC3-F093-4C9F-8568-403214695389}" sibTransId="{3BDBC0AB-A555-429D-9668-25A9EB6267E1}"/>
    <dgm:cxn modelId="{31BB0A51-CCBA-42F1-A8AC-4DD6E93042CC}" type="presOf" srcId="{BB749DEE-1D76-4200-A309-5F7784FFF193}" destId="{90EA566D-B4C1-4A00-873D-AC0F2E8F48CD}" srcOrd="0" destOrd="0" presId="urn:microsoft.com/office/officeart/2005/8/layout/funnel1"/>
    <dgm:cxn modelId="{F049B97A-55F1-4E73-AF08-61704100C80D}" type="presOf" srcId="{00138526-B57E-4FB6-8BB8-865B4C6F33C0}" destId="{AC01AF7A-7A9E-4BEB-B825-AED2EB347F65}" srcOrd="0" destOrd="0" presId="urn:microsoft.com/office/officeart/2005/8/layout/funnel1"/>
    <dgm:cxn modelId="{FB7B938E-F1AE-4FB2-8351-47F3AAF897CF}" srcId="{FF0FCEB0-33BF-41F6-8DF4-EE3639A7A735}" destId="{BB749DEE-1D76-4200-A309-5F7784FFF193}" srcOrd="2" destOrd="0" parTransId="{46247AE7-18C5-449D-B295-830ED1D0F93E}" sibTransId="{07DB6DAE-D161-40D3-9CC5-C16FAF7B02C5}"/>
    <dgm:cxn modelId="{54269CA3-2243-4A75-9A7C-33346B4349D5}" type="presOf" srcId="{F4C7EDB9-9A6B-49A1-B5AF-33B032738E0A}" destId="{C0DF3308-FE31-4749-83CA-E7BED0284B1B}" srcOrd="0" destOrd="0" presId="urn:microsoft.com/office/officeart/2005/8/layout/funnel1"/>
    <dgm:cxn modelId="{2EE7D6BF-0BAA-4420-A14C-BC8417497B68}" srcId="{FF0FCEB0-33BF-41F6-8DF4-EE3639A7A735}" destId="{F4C7EDB9-9A6B-49A1-B5AF-33B032738E0A}" srcOrd="1" destOrd="0" parTransId="{62AA5A0E-043F-4B6D-A3F9-AE8536F976C6}" sibTransId="{5CC54A21-D4DE-4A00-ADC4-DE1CCA0AC33A}"/>
    <dgm:cxn modelId="{299B4DC6-3BAF-4F8B-88AE-26F74FC71FFE}" type="presOf" srcId="{FF0FCEB0-33BF-41F6-8DF4-EE3639A7A735}" destId="{B4FFA265-219F-4727-B494-AE7B9E0E5CCA}" srcOrd="0" destOrd="0" presId="urn:microsoft.com/office/officeart/2005/8/layout/funnel1"/>
    <dgm:cxn modelId="{8574325F-6360-4F3B-A81A-6967E177279A}" type="presParOf" srcId="{B4FFA265-219F-4727-B494-AE7B9E0E5CCA}" destId="{5575F7DE-B4FE-4974-A153-65ADCAB3E725}" srcOrd="0" destOrd="0" presId="urn:microsoft.com/office/officeart/2005/8/layout/funnel1"/>
    <dgm:cxn modelId="{6320FBDE-FAC2-40EF-A43B-A42A72D29F70}" type="presParOf" srcId="{B4FFA265-219F-4727-B494-AE7B9E0E5CCA}" destId="{4FC89261-B421-40E1-B57C-6F7C8E1B8706}" srcOrd="1" destOrd="0" presId="urn:microsoft.com/office/officeart/2005/8/layout/funnel1"/>
    <dgm:cxn modelId="{D8FD2EAF-EF5C-45D2-9FD2-DE24208C0658}" type="presParOf" srcId="{B4FFA265-219F-4727-B494-AE7B9E0E5CCA}" destId="{53B12903-F174-4C7B-BD26-A146CBC9F3C0}" srcOrd="2" destOrd="0" presId="urn:microsoft.com/office/officeart/2005/8/layout/funnel1"/>
    <dgm:cxn modelId="{806DA722-D05F-4115-8330-8350F870C083}" type="presParOf" srcId="{B4FFA265-219F-4727-B494-AE7B9E0E5CCA}" destId="{90EA566D-B4C1-4A00-873D-AC0F2E8F48CD}" srcOrd="3" destOrd="0" presId="urn:microsoft.com/office/officeart/2005/8/layout/funnel1"/>
    <dgm:cxn modelId="{B3A3CFAB-D467-4D3F-93A3-77A211499E9E}" type="presParOf" srcId="{B4FFA265-219F-4727-B494-AE7B9E0E5CCA}" destId="{C0DF3308-FE31-4749-83CA-E7BED0284B1B}" srcOrd="4" destOrd="0" presId="urn:microsoft.com/office/officeart/2005/8/layout/funnel1"/>
    <dgm:cxn modelId="{82BB26CE-5D9A-477D-A360-41B4856EBC25}" type="presParOf" srcId="{B4FFA265-219F-4727-B494-AE7B9E0E5CCA}" destId="{AC01AF7A-7A9E-4BEB-B825-AED2EB347F65}" srcOrd="5" destOrd="0" presId="urn:microsoft.com/office/officeart/2005/8/layout/funnel1"/>
    <dgm:cxn modelId="{F842C107-2132-419D-98AE-4063AE69AD33}" type="presParOf" srcId="{B4FFA265-219F-4727-B494-AE7B9E0E5CCA}" destId="{609AC947-CD2C-479C-A814-DC175B3043F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1FAEA2-0C96-4116-9BF6-000E946E9803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803D358A-C0EF-4DBC-912C-4A9411AB8F1D}">
      <dgm:prSet/>
      <dgm:spPr/>
      <dgm:t>
        <a:bodyPr/>
        <a:lstStyle/>
        <a:p>
          <a:r>
            <a:rPr lang="en-US" dirty="0"/>
            <a:t>88 composants</a:t>
          </a:r>
        </a:p>
      </dgm:t>
    </dgm:pt>
    <dgm:pt modelId="{820462D1-3228-41F8-9478-AB422D0C3560}" type="parTrans" cxnId="{FB4CAEAA-38BE-4157-A46A-8F2326198B7A}">
      <dgm:prSet/>
      <dgm:spPr/>
      <dgm:t>
        <a:bodyPr/>
        <a:lstStyle/>
        <a:p>
          <a:endParaRPr lang="en-US"/>
        </a:p>
      </dgm:t>
    </dgm:pt>
    <dgm:pt modelId="{E42D1F8F-D234-465B-9D38-ACA19E5FE9AA}" type="sibTrans" cxnId="{FB4CAEAA-38BE-4157-A46A-8F2326198B7A}">
      <dgm:prSet/>
      <dgm:spPr/>
      <dgm:t>
        <a:bodyPr/>
        <a:lstStyle/>
        <a:p>
          <a:endParaRPr lang="en-US"/>
        </a:p>
      </dgm:t>
    </dgm:pt>
    <dgm:pt modelId="{74F653CC-F3D1-4576-A0B2-38406155898E}">
      <dgm:prSet/>
      <dgm:spPr/>
      <dgm:t>
        <a:bodyPr/>
        <a:lstStyle/>
        <a:p>
          <a:r>
            <a:rPr lang="en-US" dirty="0"/>
            <a:t>122 stories exposées</a:t>
          </a:r>
        </a:p>
      </dgm:t>
    </dgm:pt>
    <dgm:pt modelId="{C299E27B-FC63-4445-91C8-FD2F57ABFC7D}" type="parTrans" cxnId="{EF92D689-72AF-4329-A84B-A316129CBBEE}">
      <dgm:prSet/>
      <dgm:spPr/>
      <dgm:t>
        <a:bodyPr/>
        <a:lstStyle/>
        <a:p>
          <a:endParaRPr lang="en-US"/>
        </a:p>
      </dgm:t>
    </dgm:pt>
    <dgm:pt modelId="{E3D97717-1AB6-4D59-8EC7-B60E07D9DFF0}" type="sibTrans" cxnId="{EF92D689-72AF-4329-A84B-A316129CBBEE}">
      <dgm:prSet/>
      <dgm:spPr/>
      <dgm:t>
        <a:bodyPr/>
        <a:lstStyle/>
        <a:p>
          <a:endParaRPr lang="en-US"/>
        </a:p>
      </dgm:t>
    </dgm:pt>
    <dgm:pt modelId="{DC8D7D55-3609-4BD7-8696-2761133A730C}">
      <dgm:prSet/>
      <dgm:spPr/>
      <dgm:t>
        <a:bodyPr/>
        <a:lstStyle/>
        <a:p>
          <a:r>
            <a:rPr lang="fr-FR" dirty="0"/>
            <a:t>1064 tests unitaires écrits </a:t>
          </a:r>
        </a:p>
        <a:p>
          <a:r>
            <a:rPr lang="fr-FR" dirty="0"/>
            <a:t>(html, </a:t>
          </a:r>
          <a:r>
            <a:rPr lang="fr-FR" dirty="0" err="1"/>
            <a:t>css</a:t>
          </a:r>
          <a:r>
            <a:rPr lang="fr-FR" dirty="0"/>
            <a:t>, ay11 et w3c)</a:t>
          </a:r>
          <a:endParaRPr lang="en-US" dirty="0"/>
        </a:p>
      </dgm:t>
    </dgm:pt>
    <dgm:pt modelId="{84B841E3-6589-41ED-921D-57050E6464FD}" type="parTrans" cxnId="{9ACE4D49-5BDE-463B-9D79-E59085FA7C38}">
      <dgm:prSet/>
      <dgm:spPr/>
      <dgm:t>
        <a:bodyPr/>
        <a:lstStyle/>
        <a:p>
          <a:endParaRPr lang="en-US"/>
        </a:p>
      </dgm:t>
    </dgm:pt>
    <dgm:pt modelId="{0F06364C-910D-4CA6-8D6D-70018DBB3228}" type="sibTrans" cxnId="{9ACE4D49-5BDE-463B-9D79-E59085FA7C38}">
      <dgm:prSet/>
      <dgm:spPr/>
      <dgm:t>
        <a:bodyPr/>
        <a:lstStyle/>
        <a:p>
          <a:endParaRPr lang="en-US"/>
        </a:p>
      </dgm:t>
    </dgm:pt>
    <dgm:pt modelId="{92AC9575-5654-4748-807D-C3DCE56D0A92}">
      <dgm:prSet/>
      <dgm:spPr/>
      <dgm:t>
        <a:bodyPr/>
        <a:lstStyle/>
        <a:p>
          <a:r>
            <a:rPr lang="fr-FR" dirty="0"/>
            <a:t>Couverture total de code 85.84%</a:t>
          </a:r>
          <a:endParaRPr lang="en-US" dirty="0"/>
        </a:p>
      </dgm:t>
    </dgm:pt>
    <dgm:pt modelId="{9D1593E7-F571-4BAF-BC2B-6741BC12C10B}" type="parTrans" cxnId="{283DD383-9D83-411F-BBB6-0FEE90342174}">
      <dgm:prSet/>
      <dgm:spPr/>
      <dgm:t>
        <a:bodyPr/>
        <a:lstStyle/>
        <a:p>
          <a:endParaRPr lang="en-US"/>
        </a:p>
      </dgm:t>
    </dgm:pt>
    <dgm:pt modelId="{36C48098-485A-4F05-92E3-1C65DCEEC3B5}" type="sibTrans" cxnId="{283DD383-9D83-411F-BBB6-0FEE90342174}">
      <dgm:prSet/>
      <dgm:spPr/>
      <dgm:t>
        <a:bodyPr/>
        <a:lstStyle/>
        <a:p>
          <a:endParaRPr lang="en-US"/>
        </a:p>
      </dgm:t>
    </dgm:pt>
    <dgm:pt modelId="{39250DE5-6FA1-486F-8703-3DA00C124F94}">
      <dgm:prSet/>
      <dgm:spPr/>
      <dgm:t>
        <a:bodyPr/>
        <a:lstStyle/>
        <a:p>
          <a:r>
            <a:rPr lang="fr-FR" dirty="0"/>
            <a:t>Couverture total des branches 83%</a:t>
          </a:r>
          <a:endParaRPr lang="en-US" dirty="0"/>
        </a:p>
      </dgm:t>
    </dgm:pt>
    <dgm:pt modelId="{A774A649-2CEF-4735-ABD4-F04CB97F887B}" type="parTrans" cxnId="{9F46D9AD-0F91-4CB6-A962-243F0EEB2577}">
      <dgm:prSet/>
      <dgm:spPr/>
      <dgm:t>
        <a:bodyPr/>
        <a:lstStyle/>
        <a:p>
          <a:endParaRPr lang="en-US"/>
        </a:p>
      </dgm:t>
    </dgm:pt>
    <dgm:pt modelId="{1D333F8F-2135-4758-88BC-8FBE1B3F5CD0}" type="sibTrans" cxnId="{9F46D9AD-0F91-4CB6-A962-243F0EEB2577}">
      <dgm:prSet/>
      <dgm:spPr/>
      <dgm:t>
        <a:bodyPr/>
        <a:lstStyle/>
        <a:p>
          <a:endParaRPr lang="en-US"/>
        </a:p>
      </dgm:t>
    </dgm:pt>
    <dgm:pt modelId="{53D3D776-C3BA-40DE-AB37-617B5939A701}">
      <dgm:prSet/>
      <dgm:spPr/>
      <dgm:t>
        <a:bodyPr/>
        <a:lstStyle/>
        <a:p>
          <a:r>
            <a:rPr lang="fr-FR" dirty="0"/>
            <a:t>Couverture total des lignes 89%</a:t>
          </a:r>
          <a:endParaRPr lang="en-US" dirty="0"/>
        </a:p>
      </dgm:t>
    </dgm:pt>
    <dgm:pt modelId="{7F370EF8-7BDA-4BC0-BEE1-40DA81AC9E38}" type="parTrans" cxnId="{D7BCFB5E-6B46-4245-A5BD-01D77C066B2D}">
      <dgm:prSet/>
      <dgm:spPr/>
      <dgm:t>
        <a:bodyPr/>
        <a:lstStyle/>
        <a:p>
          <a:endParaRPr lang="en-US"/>
        </a:p>
      </dgm:t>
    </dgm:pt>
    <dgm:pt modelId="{F62C492C-CAAB-4B5E-B56B-159B850A66E6}" type="sibTrans" cxnId="{D7BCFB5E-6B46-4245-A5BD-01D77C066B2D}">
      <dgm:prSet/>
      <dgm:spPr/>
      <dgm:t>
        <a:bodyPr/>
        <a:lstStyle/>
        <a:p>
          <a:endParaRPr lang="en-US"/>
        </a:p>
      </dgm:t>
    </dgm:pt>
    <dgm:pt modelId="{B944B042-ED11-4EE2-B491-BCB9E85AA66D}">
      <dgm:prSet phldrT="[Texte]"/>
      <dgm:spPr/>
      <dgm:t>
        <a:bodyPr/>
        <a:lstStyle/>
        <a:p>
          <a:r>
            <a:rPr lang="en-US" dirty="0"/>
            <a:t>56 packages </a:t>
          </a:r>
          <a:r>
            <a:rPr lang="en-US" dirty="0" err="1"/>
            <a:t>npm</a:t>
          </a:r>
          <a:endParaRPr lang="en-US" dirty="0"/>
        </a:p>
      </dgm:t>
    </dgm:pt>
    <dgm:pt modelId="{EC475712-5DCA-4A1C-B1C8-3478AB4CD50C}" type="parTrans" cxnId="{BD33B509-3608-432F-A920-AE5E585C981F}">
      <dgm:prSet/>
      <dgm:spPr/>
      <dgm:t>
        <a:bodyPr/>
        <a:lstStyle/>
        <a:p>
          <a:endParaRPr lang="en-US"/>
        </a:p>
      </dgm:t>
    </dgm:pt>
    <dgm:pt modelId="{0615D895-8311-4041-8799-69A9EC37A6D6}" type="sibTrans" cxnId="{BD33B509-3608-432F-A920-AE5E585C981F}">
      <dgm:prSet/>
      <dgm:spPr/>
      <dgm:t>
        <a:bodyPr/>
        <a:lstStyle/>
        <a:p>
          <a:endParaRPr lang="en-US"/>
        </a:p>
      </dgm:t>
    </dgm:pt>
    <dgm:pt modelId="{A7670E8A-91FD-44CB-AF0C-4522250ED970}" type="pres">
      <dgm:prSet presAssocID="{351FAEA2-0C96-4116-9BF6-000E946E9803}" presName="CompostProcess" presStyleCnt="0">
        <dgm:presLayoutVars>
          <dgm:dir/>
          <dgm:resizeHandles val="exact"/>
        </dgm:presLayoutVars>
      </dgm:prSet>
      <dgm:spPr/>
    </dgm:pt>
    <dgm:pt modelId="{57FAB302-0159-43C7-8E88-4E44F5C6D821}" type="pres">
      <dgm:prSet presAssocID="{351FAEA2-0C96-4116-9BF6-000E946E9803}" presName="arrow" presStyleLbl="bgShp" presStyleIdx="0" presStyleCnt="1"/>
      <dgm:spPr/>
    </dgm:pt>
    <dgm:pt modelId="{F938341A-B94E-47FA-8500-4DFB47C82812}" type="pres">
      <dgm:prSet presAssocID="{351FAEA2-0C96-4116-9BF6-000E946E9803}" presName="linearProcess" presStyleCnt="0"/>
      <dgm:spPr/>
    </dgm:pt>
    <dgm:pt modelId="{6D71DAAD-499F-4843-9569-C0123A1188B0}" type="pres">
      <dgm:prSet presAssocID="{B944B042-ED11-4EE2-B491-BCB9E85AA66D}" presName="textNode" presStyleLbl="node1" presStyleIdx="0" presStyleCnt="7">
        <dgm:presLayoutVars>
          <dgm:bulletEnabled val="1"/>
        </dgm:presLayoutVars>
      </dgm:prSet>
      <dgm:spPr/>
    </dgm:pt>
    <dgm:pt modelId="{F3BF0CEB-FAAF-43B3-912D-AECDBF0C4C6A}" type="pres">
      <dgm:prSet presAssocID="{0615D895-8311-4041-8799-69A9EC37A6D6}" presName="sibTrans" presStyleCnt="0"/>
      <dgm:spPr/>
    </dgm:pt>
    <dgm:pt modelId="{93486004-0739-4B61-901E-DC3BB8CAE80D}" type="pres">
      <dgm:prSet presAssocID="{803D358A-C0EF-4DBC-912C-4A9411AB8F1D}" presName="textNode" presStyleLbl="node1" presStyleIdx="1" presStyleCnt="7">
        <dgm:presLayoutVars>
          <dgm:bulletEnabled val="1"/>
        </dgm:presLayoutVars>
      </dgm:prSet>
      <dgm:spPr/>
    </dgm:pt>
    <dgm:pt modelId="{A14A6631-1F48-4CE5-A832-3A88077AD92E}" type="pres">
      <dgm:prSet presAssocID="{E42D1F8F-D234-465B-9D38-ACA19E5FE9AA}" presName="sibTrans" presStyleCnt="0"/>
      <dgm:spPr/>
    </dgm:pt>
    <dgm:pt modelId="{AD3B68E3-0830-4570-8A19-7FCF3597A828}" type="pres">
      <dgm:prSet presAssocID="{74F653CC-F3D1-4576-A0B2-38406155898E}" presName="textNode" presStyleLbl="node1" presStyleIdx="2" presStyleCnt="7">
        <dgm:presLayoutVars>
          <dgm:bulletEnabled val="1"/>
        </dgm:presLayoutVars>
      </dgm:prSet>
      <dgm:spPr/>
    </dgm:pt>
    <dgm:pt modelId="{F29EAA0A-3697-4EEC-8330-820203CC50D1}" type="pres">
      <dgm:prSet presAssocID="{E3D97717-1AB6-4D59-8EC7-B60E07D9DFF0}" presName="sibTrans" presStyleCnt="0"/>
      <dgm:spPr/>
    </dgm:pt>
    <dgm:pt modelId="{6F2D550B-D08C-4D0E-AFFA-C6B466BDA68F}" type="pres">
      <dgm:prSet presAssocID="{DC8D7D55-3609-4BD7-8696-2761133A730C}" presName="textNode" presStyleLbl="node1" presStyleIdx="3" presStyleCnt="7">
        <dgm:presLayoutVars>
          <dgm:bulletEnabled val="1"/>
        </dgm:presLayoutVars>
      </dgm:prSet>
      <dgm:spPr/>
    </dgm:pt>
    <dgm:pt modelId="{883B3C7B-87EC-403A-9CDC-67ECAF9930F7}" type="pres">
      <dgm:prSet presAssocID="{0F06364C-910D-4CA6-8D6D-70018DBB3228}" presName="sibTrans" presStyleCnt="0"/>
      <dgm:spPr/>
    </dgm:pt>
    <dgm:pt modelId="{1FA1A52B-D842-49F2-879E-03E61E53746D}" type="pres">
      <dgm:prSet presAssocID="{92AC9575-5654-4748-807D-C3DCE56D0A92}" presName="textNode" presStyleLbl="node1" presStyleIdx="4" presStyleCnt="7">
        <dgm:presLayoutVars>
          <dgm:bulletEnabled val="1"/>
        </dgm:presLayoutVars>
      </dgm:prSet>
      <dgm:spPr/>
    </dgm:pt>
    <dgm:pt modelId="{49DA9462-9223-4CB7-930C-5C3D1F9E3E2F}" type="pres">
      <dgm:prSet presAssocID="{36C48098-485A-4F05-92E3-1C65DCEEC3B5}" presName="sibTrans" presStyleCnt="0"/>
      <dgm:spPr/>
    </dgm:pt>
    <dgm:pt modelId="{B4E83423-F65C-4B9C-A7D9-EC0D926920E5}" type="pres">
      <dgm:prSet presAssocID="{39250DE5-6FA1-486F-8703-3DA00C124F94}" presName="textNode" presStyleLbl="node1" presStyleIdx="5" presStyleCnt="7">
        <dgm:presLayoutVars>
          <dgm:bulletEnabled val="1"/>
        </dgm:presLayoutVars>
      </dgm:prSet>
      <dgm:spPr/>
    </dgm:pt>
    <dgm:pt modelId="{4507FC3E-AF4D-4C82-AB0B-8006E582798C}" type="pres">
      <dgm:prSet presAssocID="{1D333F8F-2135-4758-88BC-8FBE1B3F5CD0}" presName="sibTrans" presStyleCnt="0"/>
      <dgm:spPr/>
    </dgm:pt>
    <dgm:pt modelId="{A4C274AD-6E8A-49E9-8E6E-410E617B2B82}" type="pres">
      <dgm:prSet presAssocID="{53D3D776-C3BA-40DE-AB37-617B5939A701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BD33B509-3608-432F-A920-AE5E585C981F}" srcId="{351FAEA2-0C96-4116-9BF6-000E946E9803}" destId="{B944B042-ED11-4EE2-B491-BCB9E85AA66D}" srcOrd="0" destOrd="0" parTransId="{EC475712-5DCA-4A1C-B1C8-3478AB4CD50C}" sibTransId="{0615D895-8311-4041-8799-69A9EC37A6D6}"/>
    <dgm:cxn modelId="{94EDE60B-94EB-4458-AACC-AEF1722F1E20}" type="presOf" srcId="{39250DE5-6FA1-486F-8703-3DA00C124F94}" destId="{B4E83423-F65C-4B9C-A7D9-EC0D926920E5}" srcOrd="0" destOrd="0" presId="urn:microsoft.com/office/officeart/2005/8/layout/hProcess9"/>
    <dgm:cxn modelId="{2D84131C-AA02-4A4D-9CE2-78B73E4D0539}" type="presOf" srcId="{53D3D776-C3BA-40DE-AB37-617B5939A701}" destId="{A4C274AD-6E8A-49E9-8E6E-410E617B2B82}" srcOrd="0" destOrd="0" presId="urn:microsoft.com/office/officeart/2005/8/layout/hProcess9"/>
    <dgm:cxn modelId="{0E6D1F28-A9E6-4F80-AE33-18A1492AAEB1}" type="presOf" srcId="{803D358A-C0EF-4DBC-912C-4A9411AB8F1D}" destId="{93486004-0739-4B61-901E-DC3BB8CAE80D}" srcOrd="0" destOrd="0" presId="urn:microsoft.com/office/officeart/2005/8/layout/hProcess9"/>
    <dgm:cxn modelId="{D7BCFB5E-6B46-4245-A5BD-01D77C066B2D}" srcId="{351FAEA2-0C96-4116-9BF6-000E946E9803}" destId="{53D3D776-C3BA-40DE-AB37-617B5939A701}" srcOrd="6" destOrd="0" parTransId="{7F370EF8-7BDA-4BC0-BEE1-40DA81AC9E38}" sibTransId="{F62C492C-CAAB-4B5E-B56B-159B850A66E6}"/>
    <dgm:cxn modelId="{AB9D2247-0249-4ED1-8DAA-B96B976DC208}" type="presOf" srcId="{92AC9575-5654-4748-807D-C3DCE56D0A92}" destId="{1FA1A52B-D842-49F2-879E-03E61E53746D}" srcOrd="0" destOrd="0" presId="urn:microsoft.com/office/officeart/2005/8/layout/hProcess9"/>
    <dgm:cxn modelId="{9ACE4D49-5BDE-463B-9D79-E59085FA7C38}" srcId="{351FAEA2-0C96-4116-9BF6-000E946E9803}" destId="{DC8D7D55-3609-4BD7-8696-2761133A730C}" srcOrd="3" destOrd="0" parTransId="{84B841E3-6589-41ED-921D-57050E6464FD}" sibTransId="{0F06364C-910D-4CA6-8D6D-70018DBB3228}"/>
    <dgm:cxn modelId="{D0D21155-5AAA-46FD-B3BA-89ACDF54EC8A}" type="presOf" srcId="{351FAEA2-0C96-4116-9BF6-000E946E9803}" destId="{A7670E8A-91FD-44CB-AF0C-4522250ED970}" srcOrd="0" destOrd="0" presId="urn:microsoft.com/office/officeart/2005/8/layout/hProcess9"/>
    <dgm:cxn modelId="{283DD383-9D83-411F-BBB6-0FEE90342174}" srcId="{351FAEA2-0C96-4116-9BF6-000E946E9803}" destId="{92AC9575-5654-4748-807D-C3DCE56D0A92}" srcOrd="4" destOrd="0" parTransId="{9D1593E7-F571-4BAF-BC2B-6741BC12C10B}" sibTransId="{36C48098-485A-4F05-92E3-1C65DCEEC3B5}"/>
    <dgm:cxn modelId="{EF92D689-72AF-4329-A84B-A316129CBBEE}" srcId="{351FAEA2-0C96-4116-9BF6-000E946E9803}" destId="{74F653CC-F3D1-4576-A0B2-38406155898E}" srcOrd="2" destOrd="0" parTransId="{C299E27B-FC63-4445-91C8-FD2F57ABFC7D}" sibTransId="{E3D97717-1AB6-4D59-8EC7-B60E07D9DFF0}"/>
    <dgm:cxn modelId="{00789BA6-F72B-4B9D-B95A-908F1E1E93FA}" type="presOf" srcId="{B944B042-ED11-4EE2-B491-BCB9E85AA66D}" destId="{6D71DAAD-499F-4843-9569-C0123A1188B0}" srcOrd="0" destOrd="0" presId="urn:microsoft.com/office/officeart/2005/8/layout/hProcess9"/>
    <dgm:cxn modelId="{5D2CE5A6-3CCA-43F5-8599-0A708D7A42D2}" type="presOf" srcId="{74F653CC-F3D1-4576-A0B2-38406155898E}" destId="{AD3B68E3-0830-4570-8A19-7FCF3597A828}" srcOrd="0" destOrd="0" presId="urn:microsoft.com/office/officeart/2005/8/layout/hProcess9"/>
    <dgm:cxn modelId="{FB4CAEAA-38BE-4157-A46A-8F2326198B7A}" srcId="{351FAEA2-0C96-4116-9BF6-000E946E9803}" destId="{803D358A-C0EF-4DBC-912C-4A9411AB8F1D}" srcOrd="1" destOrd="0" parTransId="{820462D1-3228-41F8-9478-AB422D0C3560}" sibTransId="{E42D1F8F-D234-465B-9D38-ACA19E5FE9AA}"/>
    <dgm:cxn modelId="{9F46D9AD-0F91-4CB6-A962-243F0EEB2577}" srcId="{351FAEA2-0C96-4116-9BF6-000E946E9803}" destId="{39250DE5-6FA1-486F-8703-3DA00C124F94}" srcOrd="5" destOrd="0" parTransId="{A774A649-2CEF-4735-ABD4-F04CB97F887B}" sibTransId="{1D333F8F-2135-4758-88BC-8FBE1B3F5CD0}"/>
    <dgm:cxn modelId="{765FA4C7-15E1-4B66-9B3F-45E025839495}" type="presOf" srcId="{DC8D7D55-3609-4BD7-8696-2761133A730C}" destId="{6F2D550B-D08C-4D0E-AFFA-C6B466BDA68F}" srcOrd="0" destOrd="0" presId="urn:microsoft.com/office/officeart/2005/8/layout/hProcess9"/>
    <dgm:cxn modelId="{855D56B7-EA73-4B85-9920-9864BD01D4B7}" type="presParOf" srcId="{A7670E8A-91FD-44CB-AF0C-4522250ED970}" destId="{57FAB302-0159-43C7-8E88-4E44F5C6D821}" srcOrd="0" destOrd="0" presId="urn:microsoft.com/office/officeart/2005/8/layout/hProcess9"/>
    <dgm:cxn modelId="{DCCCEA41-27FC-4CF4-9D15-623C622CF1B9}" type="presParOf" srcId="{A7670E8A-91FD-44CB-AF0C-4522250ED970}" destId="{F938341A-B94E-47FA-8500-4DFB47C82812}" srcOrd="1" destOrd="0" presId="urn:microsoft.com/office/officeart/2005/8/layout/hProcess9"/>
    <dgm:cxn modelId="{82BC4910-457A-4597-A321-F0E75314E590}" type="presParOf" srcId="{F938341A-B94E-47FA-8500-4DFB47C82812}" destId="{6D71DAAD-499F-4843-9569-C0123A1188B0}" srcOrd="0" destOrd="0" presId="urn:microsoft.com/office/officeart/2005/8/layout/hProcess9"/>
    <dgm:cxn modelId="{7E010459-2F39-4B70-99DD-1A784D090655}" type="presParOf" srcId="{F938341A-B94E-47FA-8500-4DFB47C82812}" destId="{F3BF0CEB-FAAF-43B3-912D-AECDBF0C4C6A}" srcOrd="1" destOrd="0" presId="urn:microsoft.com/office/officeart/2005/8/layout/hProcess9"/>
    <dgm:cxn modelId="{9803BFF3-3F25-4EB3-9EE2-0D15AFB13106}" type="presParOf" srcId="{F938341A-B94E-47FA-8500-4DFB47C82812}" destId="{93486004-0739-4B61-901E-DC3BB8CAE80D}" srcOrd="2" destOrd="0" presId="urn:microsoft.com/office/officeart/2005/8/layout/hProcess9"/>
    <dgm:cxn modelId="{20D96C8F-44F2-4C80-B37E-FC2056C4594F}" type="presParOf" srcId="{F938341A-B94E-47FA-8500-4DFB47C82812}" destId="{A14A6631-1F48-4CE5-A832-3A88077AD92E}" srcOrd="3" destOrd="0" presId="urn:microsoft.com/office/officeart/2005/8/layout/hProcess9"/>
    <dgm:cxn modelId="{6282F32D-ABFA-44B5-BBD0-874B07097A5A}" type="presParOf" srcId="{F938341A-B94E-47FA-8500-4DFB47C82812}" destId="{AD3B68E3-0830-4570-8A19-7FCF3597A828}" srcOrd="4" destOrd="0" presId="urn:microsoft.com/office/officeart/2005/8/layout/hProcess9"/>
    <dgm:cxn modelId="{2F86B7BC-5B45-4247-BD3E-0F889EBBD4D4}" type="presParOf" srcId="{F938341A-B94E-47FA-8500-4DFB47C82812}" destId="{F29EAA0A-3697-4EEC-8330-820203CC50D1}" srcOrd="5" destOrd="0" presId="urn:microsoft.com/office/officeart/2005/8/layout/hProcess9"/>
    <dgm:cxn modelId="{AF026E92-2B47-4EC6-827E-6377831703C4}" type="presParOf" srcId="{F938341A-B94E-47FA-8500-4DFB47C82812}" destId="{6F2D550B-D08C-4D0E-AFFA-C6B466BDA68F}" srcOrd="6" destOrd="0" presId="urn:microsoft.com/office/officeart/2005/8/layout/hProcess9"/>
    <dgm:cxn modelId="{ADA6E8AA-E88A-43FE-880B-FD923A3F2070}" type="presParOf" srcId="{F938341A-B94E-47FA-8500-4DFB47C82812}" destId="{883B3C7B-87EC-403A-9CDC-67ECAF9930F7}" srcOrd="7" destOrd="0" presId="urn:microsoft.com/office/officeart/2005/8/layout/hProcess9"/>
    <dgm:cxn modelId="{8CDFEFD4-093F-4A1C-9830-D388B4E71B23}" type="presParOf" srcId="{F938341A-B94E-47FA-8500-4DFB47C82812}" destId="{1FA1A52B-D842-49F2-879E-03E61E53746D}" srcOrd="8" destOrd="0" presId="urn:microsoft.com/office/officeart/2005/8/layout/hProcess9"/>
    <dgm:cxn modelId="{15EF221C-98FB-419F-9119-D27E376B944D}" type="presParOf" srcId="{F938341A-B94E-47FA-8500-4DFB47C82812}" destId="{49DA9462-9223-4CB7-930C-5C3D1F9E3E2F}" srcOrd="9" destOrd="0" presId="urn:microsoft.com/office/officeart/2005/8/layout/hProcess9"/>
    <dgm:cxn modelId="{A1ABB5DD-1606-494D-AAF8-62CDF27B8EA2}" type="presParOf" srcId="{F938341A-B94E-47FA-8500-4DFB47C82812}" destId="{B4E83423-F65C-4B9C-A7D9-EC0D926920E5}" srcOrd="10" destOrd="0" presId="urn:microsoft.com/office/officeart/2005/8/layout/hProcess9"/>
    <dgm:cxn modelId="{5B9361A5-BFF0-457A-A648-9C629B3C0DF7}" type="presParOf" srcId="{F938341A-B94E-47FA-8500-4DFB47C82812}" destId="{4507FC3E-AF4D-4C82-AB0B-8006E582798C}" srcOrd="11" destOrd="0" presId="urn:microsoft.com/office/officeart/2005/8/layout/hProcess9"/>
    <dgm:cxn modelId="{CC8AEE3A-52A9-4E04-976F-D1DBB555946E}" type="presParOf" srcId="{F938341A-B94E-47FA-8500-4DFB47C82812}" destId="{A4C274AD-6E8A-49E9-8E6E-410E617B2B82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FB2F0-0852-4A35-A6B8-905BB43D1935}">
      <dsp:nvSpPr>
        <dsp:cNvPr id="0" name=""/>
        <dsp:cNvSpPr/>
      </dsp:nvSpPr>
      <dsp:spPr>
        <a:xfrm>
          <a:off x="809236" y="543429"/>
          <a:ext cx="1524930" cy="50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Zéro css</a:t>
          </a:r>
        </a:p>
      </dsp:txBody>
      <dsp:txXfrm>
        <a:off x="809236" y="543429"/>
        <a:ext cx="1524930" cy="502533"/>
      </dsp:txXfrm>
    </dsp:sp>
    <dsp:sp modelId="{49E21121-B8FD-4D96-929E-79E2EA8534D1}">
      <dsp:nvSpPr>
        <dsp:cNvPr id="0" name=""/>
        <dsp:cNvSpPr/>
      </dsp:nvSpPr>
      <dsp:spPr>
        <a:xfrm>
          <a:off x="807503" y="390590"/>
          <a:ext cx="121301" cy="1213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9A003-AD5C-47DD-9314-4C78985257D2}">
      <dsp:nvSpPr>
        <dsp:cNvPr id="0" name=""/>
        <dsp:cNvSpPr/>
      </dsp:nvSpPr>
      <dsp:spPr>
        <a:xfrm>
          <a:off x="892414" y="220768"/>
          <a:ext cx="121301" cy="121301"/>
        </a:xfrm>
        <a:prstGeom prst="ellipse">
          <a:avLst/>
        </a:prstGeom>
        <a:solidFill>
          <a:schemeClr val="accent5">
            <a:hueOff val="185277"/>
            <a:satOff val="3182"/>
            <a:lumOff val="14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14521-0A03-4CAB-A019-B9499AC31244}">
      <dsp:nvSpPr>
        <dsp:cNvPr id="0" name=""/>
        <dsp:cNvSpPr/>
      </dsp:nvSpPr>
      <dsp:spPr>
        <a:xfrm>
          <a:off x="1096200" y="254732"/>
          <a:ext cx="190616" cy="190616"/>
        </a:xfrm>
        <a:prstGeom prst="ellipse">
          <a:avLst/>
        </a:prstGeom>
        <a:solidFill>
          <a:schemeClr val="accent5">
            <a:hueOff val="370554"/>
            <a:satOff val="6364"/>
            <a:lumOff val="28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18C59-4690-4A42-9FE0-F7463C10A424}">
      <dsp:nvSpPr>
        <dsp:cNvPr id="0" name=""/>
        <dsp:cNvSpPr/>
      </dsp:nvSpPr>
      <dsp:spPr>
        <a:xfrm>
          <a:off x="1266022" y="67928"/>
          <a:ext cx="121301" cy="121301"/>
        </a:xfrm>
        <a:prstGeom prst="ellipse">
          <a:avLst/>
        </a:prstGeom>
        <a:solidFill>
          <a:schemeClr val="accent5">
            <a:hueOff val="555831"/>
            <a:satOff val="9546"/>
            <a:lumOff val="42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B95AE-51B5-4531-9751-271A2B270915}">
      <dsp:nvSpPr>
        <dsp:cNvPr id="0" name=""/>
        <dsp:cNvSpPr/>
      </dsp:nvSpPr>
      <dsp:spPr>
        <a:xfrm>
          <a:off x="1486790" y="0"/>
          <a:ext cx="121301" cy="121301"/>
        </a:xfrm>
        <a:prstGeom prst="ellipse">
          <a:avLst/>
        </a:prstGeom>
        <a:solidFill>
          <a:schemeClr val="accent5">
            <a:hueOff val="741108"/>
            <a:satOff val="12728"/>
            <a:lumOff val="56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AF35D-0F78-4393-A3FB-D4E32306BFAF}">
      <dsp:nvSpPr>
        <dsp:cNvPr id="0" name=""/>
        <dsp:cNvSpPr/>
      </dsp:nvSpPr>
      <dsp:spPr>
        <a:xfrm>
          <a:off x="1758505" y="118875"/>
          <a:ext cx="121301" cy="121301"/>
        </a:xfrm>
        <a:prstGeom prst="ellipse">
          <a:avLst/>
        </a:prstGeom>
        <a:solidFill>
          <a:schemeClr val="accent5">
            <a:hueOff val="926385"/>
            <a:satOff val="15911"/>
            <a:lumOff val="70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C5852-8324-4C3D-8F99-438740285DBE}">
      <dsp:nvSpPr>
        <dsp:cNvPr id="0" name=""/>
        <dsp:cNvSpPr/>
      </dsp:nvSpPr>
      <dsp:spPr>
        <a:xfrm>
          <a:off x="1928327" y="203786"/>
          <a:ext cx="190616" cy="190616"/>
        </a:xfrm>
        <a:prstGeom prst="ellipse">
          <a:avLst/>
        </a:prstGeom>
        <a:solidFill>
          <a:schemeClr val="accent5">
            <a:hueOff val="1111662"/>
            <a:satOff val="19093"/>
            <a:lumOff val="84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5F965-B2AB-4F99-ADEC-50418C13AE69}">
      <dsp:nvSpPr>
        <dsp:cNvPr id="0" name=""/>
        <dsp:cNvSpPr/>
      </dsp:nvSpPr>
      <dsp:spPr>
        <a:xfrm>
          <a:off x="2166077" y="390590"/>
          <a:ext cx="121301" cy="121301"/>
        </a:xfrm>
        <a:prstGeom prst="ellipse">
          <a:avLst/>
        </a:prstGeom>
        <a:solidFill>
          <a:schemeClr val="accent5">
            <a:hueOff val="1296939"/>
            <a:satOff val="22275"/>
            <a:lumOff val="99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AFB16-7317-436F-9255-06B0C674DCDD}">
      <dsp:nvSpPr>
        <dsp:cNvPr id="0" name=""/>
        <dsp:cNvSpPr/>
      </dsp:nvSpPr>
      <dsp:spPr>
        <a:xfrm>
          <a:off x="2267970" y="577394"/>
          <a:ext cx="121301" cy="121301"/>
        </a:xfrm>
        <a:prstGeom prst="ellipse">
          <a:avLst/>
        </a:prstGeom>
        <a:solidFill>
          <a:schemeClr val="accent5">
            <a:hueOff val="1482216"/>
            <a:satOff val="25457"/>
            <a:lumOff val="113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E631C-3E28-4382-AA01-97681ECB145F}">
      <dsp:nvSpPr>
        <dsp:cNvPr id="0" name=""/>
        <dsp:cNvSpPr/>
      </dsp:nvSpPr>
      <dsp:spPr>
        <a:xfrm>
          <a:off x="1384897" y="220768"/>
          <a:ext cx="311917" cy="311917"/>
        </a:xfrm>
        <a:prstGeom prst="ellipse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8EA3E-58CD-44FD-8C2A-3D02482C4B76}">
      <dsp:nvSpPr>
        <dsp:cNvPr id="0" name=""/>
        <dsp:cNvSpPr/>
      </dsp:nvSpPr>
      <dsp:spPr>
        <a:xfrm>
          <a:off x="722592" y="866091"/>
          <a:ext cx="121301" cy="121301"/>
        </a:xfrm>
        <a:prstGeom prst="ellipse">
          <a:avLst/>
        </a:prstGeom>
        <a:solidFill>
          <a:schemeClr val="accent5">
            <a:hueOff val="1852770"/>
            <a:satOff val="31821"/>
            <a:lumOff val="141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E44FF-48F2-4C8D-BE1B-750DE731AC34}">
      <dsp:nvSpPr>
        <dsp:cNvPr id="0" name=""/>
        <dsp:cNvSpPr/>
      </dsp:nvSpPr>
      <dsp:spPr>
        <a:xfrm>
          <a:off x="824485" y="1018930"/>
          <a:ext cx="190616" cy="190616"/>
        </a:xfrm>
        <a:prstGeom prst="ellipse">
          <a:avLst/>
        </a:prstGeom>
        <a:solidFill>
          <a:schemeClr val="accent5">
            <a:hueOff val="2038047"/>
            <a:satOff val="35003"/>
            <a:lumOff val="155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5159E-B8F8-4794-81AB-AE6702B6A55B}">
      <dsp:nvSpPr>
        <dsp:cNvPr id="0" name=""/>
        <dsp:cNvSpPr/>
      </dsp:nvSpPr>
      <dsp:spPr>
        <a:xfrm>
          <a:off x="1079218" y="1154788"/>
          <a:ext cx="277260" cy="277260"/>
        </a:xfrm>
        <a:prstGeom prst="ellipse">
          <a:avLst/>
        </a:prstGeom>
        <a:solidFill>
          <a:schemeClr val="accent5">
            <a:hueOff val="2223324"/>
            <a:satOff val="38185"/>
            <a:lumOff val="16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F614D-BD51-4838-818F-7C78DE05EAF3}">
      <dsp:nvSpPr>
        <dsp:cNvPr id="0" name=""/>
        <dsp:cNvSpPr/>
      </dsp:nvSpPr>
      <dsp:spPr>
        <a:xfrm>
          <a:off x="1435844" y="1375556"/>
          <a:ext cx="121301" cy="121301"/>
        </a:xfrm>
        <a:prstGeom prst="ellipse">
          <a:avLst/>
        </a:prstGeom>
        <a:solidFill>
          <a:schemeClr val="accent5">
            <a:hueOff val="2408601"/>
            <a:satOff val="41367"/>
            <a:lumOff val="184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1DE0-FDF0-40A8-8925-0E982A2F4E58}">
      <dsp:nvSpPr>
        <dsp:cNvPr id="0" name=""/>
        <dsp:cNvSpPr/>
      </dsp:nvSpPr>
      <dsp:spPr>
        <a:xfrm>
          <a:off x="1503772" y="1154788"/>
          <a:ext cx="190616" cy="190616"/>
        </a:xfrm>
        <a:prstGeom prst="ellipse">
          <a:avLst/>
        </a:prstGeom>
        <a:solidFill>
          <a:schemeClr val="accent5">
            <a:hueOff val="2593878"/>
            <a:satOff val="44550"/>
            <a:lumOff val="198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D5489-DBC8-4FA7-BC48-92E523375BB5}">
      <dsp:nvSpPr>
        <dsp:cNvPr id="0" name=""/>
        <dsp:cNvSpPr/>
      </dsp:nvSpPr>
      <dsp:spPr>
        <a:xfrm>
          <a:off x="1673594" y="1392538"/>
          <a:ext cx="121301" cy="121301"/>
        </a:xfrm>
        <a:prstGeom prst="ellipse">
          <a:avLst/>
        </a:prstGeom>
        <a:solidFill>
          <a:schemeClr val="accent5">
            <a:hueOff val="2779155"/>
            <a:satOff val="47732"/>
            <a:lumOff val="212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CA183-E620-432A-AFB8-872112B8AB49}">
      <dsp:nvSpPr>
        <dsp:cNvPr id="0" name=""/>
        <dsp:cNvSpPr/>
      </dsp:nvSpPr>
      <dsp:spPr>
        <a:xfrm>
          <a:off x="1826434" y="1120823"/>
          <a:ext cx="277260" cy="277260"/>
        </a:xfrm>
        <a:prstGeom prst="ellipse">
          <a:avLst/>
        </a:prstGeom>
        <a:solidFill>
          <a:schemeClr val="accent5">
            <a:hueOff val="2964432"/>
            <a:satOff val="50914"/>
            <a:lumOff val="226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CDAE0-32FC-45B0-B24D-3B5FA31D6CB3}">
      <dsp:nvSpPr>
        <dsp:cNvPr id="0" name=""/>
        <dsp:cNvSpPr/>
      </dsp:nvSpPr>
      <dsp:spPr>
        <a:xfrm>
          <a:off x="2200042" y="1052895"/>
          <a:ext cx="190616" cy="190616"/>
        </a:xfrm>
        <a:prstGeom prst="ellipse">
          <a:avLst/>
        </a:prstGeom>
        <a:solidFill>
          <a:schemeClr val="accent5">
            <a:hueOff val="3149709"/>
            <a:satOff val="54096"/>
            <a:lumOff val="240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818BE-A910-4830-A8CB-DF36856EC886}">
      <dsp:nvSpPr>
        <dsp:cNvPr id="0" name=""/>
        <dsp:cNvSpPr/>
      </dsp:nvSpPr>
      <dsp:spPr>
        <a:xfrm>
          <a:off x="2390658" y="254450"/>
          <a:ext cx="559812" cy="1068743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01E4-77C8-40A0-AECF-CE279BE0708C}">
      <dsp:nvSpPr>
        <dsp:cNvPr id="0" name=""/>
        <dsp:cNvSpPr/>
      </dsp:nvSpPr>
      <dsp:spPr>
        <a:xfrm>
          <a:off x="2848687" y="254450"/>
          <a:ext cx="559812" cy="1068743"/>
        </a:xfrm>
        <a:prstGeom prst="chevron">
          <a:avLst>
            <a:gd name="adj" fmla="val 62310"/>
          </a:avLst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AB503-42C9-4124-B07C-6E5513CA6BD1}">
      <dsp:nvSpPr>
        <dsp:cNvPr id="0" name=""/>
        <dsp:cNvSpPr/>
      </dsp:nvSpPr>
      <dsp:spPr>
        <a:xfrm>
          <a:off x="3922545" y="178631"/>
          <a:ext cx="1297748" cy="1297748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Migration fluide des chartes</a:t>
          </a:r>
        </a:p>
      </dsp:txBody>
      <dsp:txXfrm>
        <a:off x="4112596" y="368682"/>
        <a:ext cx="917646" cy="917646"/>
      </dsp:txXfrm>
    </dsp:sp>
    <dsp:sp modelId="{1936833E-6027-471D-BC6F-4803D7547D98}">
      <dsp:nvSpPr>
        <dsp:cNvPr id="0" name=""/>
        <dsp:cNvSpPr/>
      </dsp:nvSpPr>
      <dsp:spPr>
        <a:xfrm>
          <a:off x="3478303" y="1603100"/>
          <a:ext cx="2325839" cy="941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Les seuls impacts: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- Changer un thème par un autre.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- Changer les versions des </a:t>
          </a:r>
          <a:r>
            <a:rPr lang="fr-FR" sz="1200" kern="1200" dirty="0" err="1"/>
            <a:t>sg</a:t>
          </a:r>
          <a:r>
            <a:rPr lang="fr-FR" sz="1200" kern="1200" dirty="0"/>
            <a:t>-*</a:t>
          </a:r>
        </a:p>
      </dsp:txBody>
      <dsp:txXfrm>
        <a:off x="3478303" y="1603100"/>
        <a:ext cx="2325839" cy="9415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6CFE0-58D7-4FC7-9D29-0C3F50414E90}">
      <dsp:nvSpPr>
        <dsp:cNvPr id="0" name=""/>
        <dsp:cNvSpPr/>
      </dsp:nvSpPr>
      <dsp:spPr>
        <a:xfrm>
          <a:off x="5028" y="818772"/>
          <a:ext cx="1396912" cy="13969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Montserrat ExtraBold"/>
            </a:rPr>
            <a:t> Github</a:t>
          </a:r>
          <a:endParaRPr lang="fr-FR" sz="1500" kern="1200"/>
        </a:p>
      </dsp:txBody>
      <dsp:txXfrm>
        <a:off x="209601" y="1023345"/>
        <a:ext cx="987766" cy="987766"/>
      </dsp:txXfrm>
    </dsp:sp>
    <dsp:sp modelId="{E479EC2E-A033-4568-99BD-F4E869FDF78D}">
      <dsp:nvSpPr>
        <dsp:cNvPr id="0" name=""/>
        <dsp:cNvSpPr/>
      </dsp:nvSpPr>
      <dsp:spPr>
        <a:xfrm>
          <a:off x="1515369" y="1112123"/>
          <a:ext cx="810209" cy="810209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622762" y="1421947"/>
        <a:ext cx="595423" cy="190561"/>
      </dsp:txXfrm>
    </dsp:sp>
    <dsp:sp modelId="{958B22D3-BBB7-450D-BF38-0785BFD15003}">
      <dsp:nvSpPr>
        <dsp:cNvPr id="0" name=""/>
        <dsp:cNvSpPr/>
      </dsp:nvSpPr>
      <dsp:spPr>
        <a:xfrm>
          <a:off x="2439008" y="818772"/>
          <a:ext cx="1396912" cy="1396912"/>
        </a:xfrm>
        <a:prstGeom prst="ellipse">
          <a:avLst/>
        </a:prstGeom>
        <a:solidFill>
          <a:schemeClr val="accent5">
            <a:hueOff val="1111662"/>
            <a:satOff val="19093"/>
            <a:lumOff val="84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Montserrat ExtraBold"/>
            </a:rPr>
            <a:t> Storybook</a:t>
          </a:r>
          <a:endParaRPr lang="fr-FR" sz="1200" kern="1200"/>
        </a:p>
      </dsp:txBody>
      <dsp:txXfrm>
        <a:off x="2643581" y="1023345"/>
        <a:ext cx="987766" cy="987766"/>
      </dsp:txXfrm>
    </dsp:sp>
    <dsp:sp modelId="{530F4A53-0450-43D6-BD5E-2DDE38A5F6DC}">
      <dsp:nvSpPr>
        <dsp:cNvPr id="0" name=""/>
        <dsp:cNvSpPr/>
      </dsp:nvSpPr>
      <dsp:spPr>
        <a:xfrm>
          <a:off x="3949350" y="1112123"/>
          <a:ext cx="810209" cy="810209"/>
        </a:xfrm>
        <a:prstGeom prst="mathPlus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4056743" y="1421947"/>
        <a:ext cx="595423" cy="190561"/>
      </dsp:txXfrm>
    </dsp:sp>
    <dsp:sp modelId="{389165D2-C58F-4B08-8C2B-1B0782B47906}">
      <dsp:nvSpPr>
        <dsp:cNvPr id="0" name=""/>
        <dsp:cNvSpPr/>
      </dsp:nvSpPr>
      <dsp:spPr>
        <a:xfrm>
          <a:off x="4872988" y="818772"/>
          <a:ext cx="1396912" cy="1396912"/>
        </a:xfrm>
        <a:prstGeom prst="ellipse">
          <a:avLst/>
        </a:prstGeom>
        <a:solidFill>
          <a:schemeClr val="accent5">
            <a:hueOff val="2223324"/>
            <a:satOff val="38185"/>
            <a:lumOff val="16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latin typeface="Montserrat ExtraBold"/>
            </a:rPr>
            <a:t> Points releases </a:t>
          </a:r>
        </a:p>
      </dsp:txBody>
      <dsp:txXfrm>
        <a:off x="5077561" y="1023345"/>
        <a:ext cx="987766" cy="987766"/>
      </dsp:txXfrm>
    </dsp:sp>
    <dsp:sp modelId="{FA7C2F54-B0B4-4CF4-AAB7-E48D0FD8165D}">
      <dsp:nvSpPr>
        <dsp:cNvPr id="0" name=""/>
        <dsp:cNvSpPr/>
      </dsp:nvSpPr>
      <dsp:spPr>
        <a:xfrm>
          <a:off x="6383330" y="1112123"/>
          <a:ext cx="810209" cy="810209"/>
        </a:xfrm>
        <a:prstGeom prst="mathEqual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6490723" y="1279026"/>
        <a:ext cx="595423" cy="476403"/>
      </dsp:txXfrm>
    </dsp:sp>
    <dsp:sp modelId="{4CBEB6C4-C186-4D99-88D3-5D0D5E10E67F}">
      <dsp:nvSpPr>
        <dsp:cNvPr id="0" name=""/>
        <dsp:cNvSpPr/>
      </dsp:nvSpPr>
      <dsp:spPr>
        <a:xfrm>
          <a:off x="7306969" y="818772"/>
          <a:ext cx="1396912" cy="1396912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Montserrat ExtraBold"/>
            </a:rPr>
            <a:t> Projets</a:t>
          </a:r>
        </a:p>
      </dsp:txBody>
      <dsp:txXfrm>
        <a:off x="7511542" y="1023345"/>
        <a:ext cx="987766" cy="9877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F55B3-420E-4C7C-BEDC-FE2AB8D5BFCF}">
      <dsp:nvSpPr>
        <dsp:cNvPr id="0" name=""/>
        <dsp:cNvSpPr/>
      </dsp:nvSpPr>
      <dsp:spPr>
        <a:xfrm rot="5400000">
          <a:off x="225418" y="1922036"/>
          <a:ext cx="675297" cy="112368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3D830-828B-430A-8E5F-495896FAAD37}">
      <dsp:nvSpPr>
        <dsp:cNvPr id="0" name=""/>
        <dsp:cNvSpPr/>
      </dsp:nvSpPr>
      <dsp:spPr>
        <a:xfrm>
          <a:off x="112694" y="2257774"/>
          <a:ext cx="1014465" cy="88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Storybook</a:t>
          </a:r>
          <a:r>
            <a:rPr lang="fr-FR" sz="1300" kern="1200" dirty="0"/>
            <a:t> Dev</a:t>
          </a:r>
        </a:p>
      </dsp:txBody>
      <dsp:txXfrm>
        <a:off x="112694" y="2257774"/>
        <a:ext cx="1014465" cy="889238"/>
      </dsp:txXfrm>
    </dsp:sp>
    <dsp:sp modelId="{A8076E14-94D5-4692-87B0-DDA5066A1C5B}">
      <dsp:nvSpPr>
        <dsp:cNvPr id="0" name=""/>
        <dsp:cNvSpPr/>
      </dsp:nvSpPr>
      <dsp:spPr>
        <a:xfrm>
          <a:off x="935750" y="1839309"/>
          <a:ext cx="191408" cy="191408"/>
        </a:xfrm>
        <a:prstGeom prst="triangle">
          <a:avLst>
            <a:gd name="adj" fmla="val 100000"/>
          </a:avLst>
        </a:prstGeom>
        <a:solidFill>
          <a:schemeClr val="accent5">
            <a:hueOff val="416873"/>
            <a:satOff val="7160"/>
            <a:lumOff val="3186"/>
            <a:alphaOff val="0"/>
          </a:schemeClr>
        </a:solidFill>
        <a:ln w="25400" cap="flat" cmpd="sng" algn="ctr">
          <a:solidFill>
            <a:schemeClr val="accent5">
              <a:hueOff val="416873"/>
              <a:satOff val="7160"/>
              <a:lumOff val="3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3124E-09C1-4671-A5AE-E0D79B9E97DA}">
      <dsp:nvSpPr>
        <dsp:cNvPr id="0" name=""/>
        <dsp:cNvSpPr/>
      </dsp:nvSpPr>
      <dsp:spPr>
        <a:xfrm rot="5400000">
          <a:off x="1467321" y="1614726"/>
          <a:ext cx="675297" cy="112368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833746"/>
            <a:satOff val="14320"/>
            <a:lumOff val="6372"/>
            <a:alphaOff val="0"/>
          </a:schemeClr>
        </a:solidFill>
        <a:ln w="25400" cap="flat" cmpd="sng" algn="ctr">
          <a:solidFill>
            <a:schemeClr val="accent5">
              <a:hueOff val="833746"/>
              <a:satOff val="14320"/>
              <a:lumOff val="6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5ACA4-F194-4FCF-849E-E455A7AA6D9D}">
      <dsp:nvSpPr>
        <dsp:cNvPr id="0" name=""/>
        <dsp:cNvSpPr/>
      </dsp:nvSpPr>
      <dsp:spPr>
        <a:xfrm>
          <a:off x="1354597" y="1950464"/>
          <a:ext cx="1014465" cy="88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Composants Dev</a:t>
          </a:r>
        </a:p>
      </dsp:txBody>
      <dsp:txXfrm>
        <a:off x="1354597" y="1950464"/>
        <a:ext cx="1014465" cy="889238"/>
      </dsp:txXfrm>
    </dsp:sp>
    <dsp:sp modelId="{B446CF6A-6C26-48DC-9616-D1ED8637F29F}">
      <dsp:nvSpPr>
        <dsp:cNvPr id="0" name=""/>
        <dsp:cNvSpPr/>
      </dsp:nvSpPr>
      <dsp:spPr>
        <a:xfrm>
          <a:off x="2177654" y="1531999"/>
          <a:ext cx="191408" cy="191408"/>
        </a:xfrm>
        <a:prstGeom prst="triangle">
          <a:avLst>
            <a:gd name="adj" fmla="val 100000"/>
          </a:avLst>
        </a:prstGeom>
        <a:solidFill>
          <a:schemeClr val="accent5">
            <a:hueOff val="1250620"/>
            <a:satOff val="21479"/>
            <a:lumOff val="9559"/>
            <a:alphaOff val="0"/>
          </a:schemeClr>
        </a:solidFill>
        <a:ln w="25400" cap="flat" cmpd="sng" algn="ctr">
          <a:solidFill>
            <a:schemeClr val="accent5">
              <a:hueOff val="1250620"/>
              <a:satOff val="21479"/>
              <a:lumOff val="95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E4597-6793-4420-9D41-B0267E191D3A}">
      <dsp:nvSpPr>
        <dsp:cNvPr id="0" name=""/>
        <dsp:cNvSpPr/>
      </dsp:nvSpPr>
      <dsp:spPr>
        <a:xfrm rot="5400000">
          <a:off x="2709225" y="1307416"/>
          <a:ext cx="675297" cy="112368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accent5">
              <a:hueOff val="1667493"/>
              <a:satOff val="28639"/>
              <a:lumOff val="1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238A0-771D-43BF-9C4A-5173D7C1BE0E}">
      <dsp:nvSpPr>
        <dsp:cNvPr id="0" name=""/>
        <dsp:cNvSpPr/>
      </dsp:nvSpPr>
      <dsp:spPr>
        <a:xfrm>
          <a:off x="2596501" y="1643154"/>
          <a:ext cx="1014465" cy="88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/>
            <a:t>Release</a:t>
          </a:r>
        </a:p>
      </dsp:txBody>
      <dsp:txXfrm>
        <a:off x="2596501" y="1643154"/>
        <a:ext cx="1014465" cy="889238"/>
      </dsp:txXfrm>
    </dsp:sp>
    <dsp:sp modelId="{FED3C8B1-CD5C-4B5B-8BE3-651FB1DF7483}">
      <dsp:nvSpPr>
        <dsp:cNvPr id="0" name=""/>
        <dsp:cNvSpPr/>
      </dsp:nvSpPr>
      <dsp:spPr>
        <a:xfrm>
          <a:off x="3419557" y="1224689"/>
          <a:ext cx="191408" cy="191408"/>
        </a:xfrm>
        <a:prstGeom prst="triangle">
          <a:avLst>
            <a:gd name="adj" fmla="val 100000"/>
          </a:avLst>
        </a:prstGeom>
        <a:solidFill>
          <a:schemeClr val="accent5">
            <a:hueOff val="2084366"/>
            <a:satOff val="35799"/>
            <a:lumOff val="15931"/>
            <a:alphaOff val="0"/>
          </a:schemeClr>
        </a:solidFill>
        <a:ln w="25400" cap="flat" cmpd="sng" algn="ctr">
          <a:solidFill>
            <a:schemeClr val="accent5">
              <a:hueOff val="2084366"/>
              <a:satOff val="35799"/>
              <a:lumOff val="159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91F1C-CB4F-4575-880B-3A404CBD5604}">
      <dsp:nvSpPr>
        <dsp:cNvPr id="0" name=""/>
        <dsp:cNvSpPr/>
      </dsp:nvSpPr>
      <dsp:spPr>
        <a:xfrm rot="5400000">
          <a:off x="3951128" y="1000105"/>
          <a:ext cx="675297" cy="112368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2501239"/>
            <a:satOff val="42959"/>
            <a:lumOff val="19117"/>
            <a:alphaOff val="0"/>
          </a:schemeClr>
        </a:solidFill>
        <a:ln w="25400" cap="flat" cmpd="sng" algn="ctr">
          <a:solidFill>
            <a:schemeClr val="accent5">
              <a:hueOff val="2501239"/>
              <a:satOff val="42959"/>
              <a:lumOff val="19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CBBB7-51AF-427D-A88D-3E89D1BCBC5F}">
      <dsp:nvSpPr>
        <dsp:cNvPr id="0" name=""/>
        <dsp:cNvSpPr/>
      </dsp:nvSpPr>
      <dsp:spPr>
        <a:xfrm>
          <a:off x="3838404" y="1335844"/>
          <a:ext cx="1014465" cy="88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Storybook Prod</a:t>
          </a:r>
        </a:p>
      </dsp:txBody>
      <dsp:txXfrm>
        <a:off x="3838404" y="1335844"/>
        <a:ext cx="1014465" cy="889238"/>
      </dsp:txXfrm>
    </dsp:sp>
    <dsp:sp modelId="{630E814F-63A3-49FB-BF77-1751029EA14C}">
      <dsp:nvSpPr>
        <dsp:cNvPr id="0" name=""/>
        <dsp:cNvSpPr/>
      </dsp:nvSpPr>
      <dsp:spPr>
        <a:xfrm>
          <a:off x="4661461" y="917379"/>
          <a:ext cx="191408" cy="191408"/>
        </a:xfrm>
        <a:prstGeom prst="triangle">
          <a:avLst>
            <a:gd name="adj" fmla="val 100000"/>
          </a:avLst>
        </a:prstGeom>
        <a:solidFill>
          <a:schemeClr val="accent5">
            <a:hueOff val="2918113"/>
            <a:satOff val="50118"/>
            <a:lumOff val="22304"/>
            <a:alphaOff val="0"/>
          </a:schemeClr>
        </a:solidFill>
        <a:ln w="25400" cap="flat" cmpd="sng" algn="ctr">
          <a:solidFill>
            <a:schemeClr val="accent5">
              <a:hueOff val="2918113"/>
              <a:satOff val="50118"/>
              <a:lumOff val="223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3AE93-ED3D-4D7B-9C3A-6C5C88B2C67C}">
      <dsp:nvSpPr>
        <dsp:cNvPr id="0" name=""/>
        <dsp:cNvSpPr/>
      </dsp:nvSpPr>
      <dsp:spPr>
        <a:xfrm rot="5400000">
          <a:off x="5193031" y="692795"/>
          <a:ext cx="675297" cy="112368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accent5">
              <a:hueOff val="3334986"/>
              <a:satOff val="57278"/>
              <a:lumOff val="2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E93F6-C6FD-4E80-BD2E-D7A542E57E63}">
      <dsp:nvSpPr>
        <dsp:cNvPr id="0" name=""/>
        <dsp:cNvSpPr/>
      </dsp:nvSpPr>
      <dsp:spPr>
        <a:xfrm>
          <a:off x="5080307" y="1028534"/>
          <a:ext cx="1014465" cy="88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Composants Prod</a:t>
          </a:r>
        </a:p>
      </dsp:txBody>
      <dsp:txXfrm>
        <a:off x="5080307" y="1028534"/>
        <a:ext cx="1014465" cy="8892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0A048-F0EF-4A60-9211-8E971E98BC85}">
      <dsp:nvSpPr>
        <dsp:cNvPr id="0" name=""/>
        <dsp:cNvSpPr/>
      </dsp:nvSpPr>
      <dsp:spPr>
        <a:xfrm>
          <a:off x="342899" y="0"/>
          <a:ext cx="3886200" cy="365760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1619B-8C40-4BBC-91C8-2EBC8941EE7F}">
      <dsp:nvSpPr>
        <dsp:cNvPr id="0" name=""/>
        <dsp:cNvSpPr/>
      </dsp:nvSpPr>
      <dsp:spPr>
        <a:xfrm>
          <a:off x="4911" y="1097279"/>
          <a:ext cx="1471612" cy="1463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Montserrat ExtraBold"/>
            </a:rPr>
            <a:t> Construction</a:t>
          </a:r>
          <a:endParaRPr lang="fr-FR" sz="1300" kern="1200"/>
        </a:p>
      </dsp:txBody>
      <dsp:txXfrm>
        <a:off x="76331" y="1168699"/>
        <a:ext cx="1328772" cy="1320200"/>
      </dsp:txXfrm>
    </dsp:sp>
    <dsp:sp modelId="{C3F9725A-E46A-40F0-B941-CCEFE052958D}">
      <dsp:nvSpPr>
        <dsp:cNvPr id="0" name=""/>
        <dsp:cNvSpPr/>
      </dsp:nvSpPr>
      <dsp:spPr>
        <a:xfrm>
          <a:off x="1550193" y="1097279"/>
          <a:ext cx="1471612" cy="1463040"/>
        </a:xfrm>
        <a:prstGeom prst="roundRect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Montserrat ExtraBold"/>
            </a:rPr>
            <a:t> Amélioration</a:t>
          </a:r>
          <a:endParaRPr lang="fr-FR" sz="1300" kern="1200"/>
        </a:p>
      </dsp:txBody>
      <dsp:txXfrm>
        <a:off x="1621613" y="1168699"/>
        <a:ext cx="1328772" cy="1320200"/>
      </dsp:txXfrm>
    </dsp:sp>
    <dsp:sp modelId="{5594CB30-30AB-4415-8CD4-8ED5194E42F8}">
      <dsp:nvSpPr>
        <dsp:cNvPr id="0" name=""/>
        <dsp:cNvSpPr/>
      </dsp:nvSpPr>
      <dsp:spPr>
        <a:xfrm>
          <a:off x="3095476" y="1097279"/>
          <a:ext cx="1471612" cy="1463040"/>
        </a:xfrm>
        <a:prstGeom prst="roundRect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Montserrat ExtraBold"/>
            </a:rPr>
            <a:t> Stabilisation</a:t>
          </a:r>
          <a:endParaRPr lang="fr-FR" sz="1300" kern="1200"/>
        </a:p>
      </dsp:txBody>
      <dsp:txXfrm>
        <a:off x="3166896" y="1168699"/>
        <a:ext cx="1328772" cy="13202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0A048-F0EF-4A60-9211-8E971E98BC85}">
      <dsp:nvSpPr>
        <dsp:cNvPr id="0" name=""/>
        <dsp:cNvSpPr/>
      </dsp:nvSpPr>
      <dsp:spPr>
        <a:xfrm>
          <a:off x="342899" y="0"/>
          <a:ext cx="3886200" cy="365760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1619B-8C40-4BBC-91C8-2EBC8941EE7F}">
      <dsp:nvSpPr>
        <dsp:cNvPr id="0" name=""/>
        <dsp:cNvSpPr/>
      </dsp:nvSpPr>
      <dsp:spPr>
        <a:xfrm>
          <a:off x="4911" y="1097279"/>
          <a:ext cx="1471612" cy="1463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Montserrat ExtraBold"/>
            </a:rPr>
            <a:t> Construction</a:t>
          </a:r>
          <a:endParaRPr lang="fr-FR" sz="1300" kern="1200"/>
        </a:p>
      </dsp:txBody>
      <dsp:txXfrm>
        <a:off x="76331" y="1168699"/>
        <a:ext cx="1328772" cy="1320200"/>
      </dsp:txXfrm>
    </dsp:sp>
    <dsp:sp modelId="{C3F9725A-E46A-40F0-B941-CCEFE052958D}">
      <dsp:nvSpPr>
        <dsp:cNvPr id="0" name=""/>
        <dsp:cNvSpPr/>
      </dsp:nvSpPr>
      <dsp:spPr>
        <a:xfrm>
          <a:off x="1550193" y="1097279"/>
          <a:ext cx="1471612" cy="1463040"/>
        </a:xfrm>
        <a:prstGeom prst="roundRect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Montserrat ExtraBold"/>
            </a:rPr>
            <a:t> Amélioration</a:t>
          </a:r>
          <a:endParaRPr lang="fr-FR" sz="1300" kern="1200"/>
        </a:p>
      </dsp:txBody>
      <dsp:txXfrm>
        <a:off x="1621613" y="1168699"/>
        <a:ext cx="1328772" cy="1320200"/>
      </dsp:txXfrm>
    </dsp:sp>
    <dsp:sp modelId="{5594CB30-30AB-4415-8CD4-8ED5194E42F8}">
      <dsp:nvSpPr>
        <dsp:cNvPr id="0" name=""/>
        <dsp:cNvSpPr/>
      </dsp:nvSpPr>
      <dsp:spPr>
        <a:xfrm>
          <a:off x="3095476" y="1097279"/>
          <a:ext cx="1471612" cy="1463040"/>
        </a:xfrm>
        <a:prstGeom prst="roundRect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Montserrat ExtraBold"/>
            </a:rPr>
            <a:t> Stabilisation</a:t>
          </a:r>
          <a:endParaRPr lang="fr-FR" sz="1300" kern="1200"/>
        </a:p>
      </dsp:txBody>
      <dsp:txXfrm>
        <a:off x="3166896" y="1168699"/>
        <a:ext cx="1328772" cy="13202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18716-877A-490C-A7F3-B25612DBF4BC}">
      <dsp:nvSpPr>
        <dsp:cNvPr id="0" name=""/>
        <dsp:cNvSpPr/>
      </dsp:nvSpPr>
      <dsp:spPr>
        <a:xfrm>
          <a:off x="70487" y="1706659"/>
          <a:ext cx="991467" cy="32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Process &amp; Documentation</a:t>
          </a:r>
        </a:p>
      </dsp:txBody>
      <dsp:txXfrm>
        <a:off x="70487" y="1706659"/>
        <a:ext cx="991467" cy="326733"/>
      </dsp:txXfrm>
    </dsp:sp>
    <dsp:sp modelId="{50FC82E6-AF4F-4B78-935F-4D77ED0FBDF4}">
      <dsp:nvSpPr>
        <dsp:cNvPr id="0" name=""/>
        <dsp:cNvSpPr/>
      </dsp:nvSpPr>
      <dsp:spPr>
        <a:xfrm>
          <a:off x="69360" y="1607287"/>
          <a:ext cx="78866" cy="7886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4E8B7-835F-48B8-BEC4-08AEF3D926CB}">
      <dsp:nvSpPr>
        <dsp:cNvPr id="0" name=""/>
        <dsp:cNvSpPr/>
      </dsp:nvSpPr>
      <dsp:spPr>
        <a:xfrm>
          <a:off x="124567" y="1496874"/>
          <a:ext cx="78866" cy="78866"/>
        </a:xfrm>
        <a:prstGeom prst="ellipse">
          <a:avLst/>
        </a:prstGeom>
        <a:solidFill>
          <a:schemeClr val="accent5">
            <a:hueOff val="185277"/>
            <a:satOff val="3182"/>
            <a:lumOff val="14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9DC4F-CB39-4594-BEDF-84FB398ED61B}">
      <dsp:nvSpPr>
        <dsp:cNvPr id="0" name=""/>
        <dsp:cNvSpPr/>
      </dsp:nvSpPr>
      <dsp:spPr>
        <a:xfrm>
          <a:off x="257063" y="1518956"/>
          <a:ext cx="123933" cy="123933"/>
        </a:xfrm>
        <a:prstGeom prst="ellipse">
          <a:avLst/>
        </a:prstGeom>
        <a:solidFill>
          <a:schemeClr val="accent5">
            <a:hueOff val="370554"/>
            <a:satOff val="6364"/>
            <a:lumOff val="28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69908-3AE4-4501-AD63-0883588278D2}">
      <dsp:nvSpPr>
        <dsp:cNvPr id="0" name=""/>
        <dsp:cNvSpPr/>
      </dsp:nvSpPr>
      <dsp:spPr>
        <a:xfrm>
          <a:off x="367476" y="1397502"/>
          <a:ext cx="78866" cy="78866"/>
        </a:xfrm>
        <a:prstGeom prst="ellipse">
          <a:avLst/>
        </a:prstGeom>
        <a:solidFill>
          <a:schemeClr val="accent5">
            <a:hueOff val="555831"/>
            <a:satOff val="9546"/>
            <a:lumOff val="42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1307C-E3AB-46BC-A116-077DB92C743B}">
      <dsp:nvSpPr>
        <dsp:cNvPr id="0" name=""/>
        <dsp:cNvSpPr/>
      </dsp:nvSpPr>
      <dsp:spPr>
        <a:xfrm>
          <a:off x="511014" y="1353336"/>
          <a:ext cx="78866" cy="78866"/>
        </a:xfrm>
        <a:prstGeom prst="ellipse">
          <a:avLst/>
        </a:prstGeom>
        <a:solidFill>
          <a:schemeClr val="accent5">
            <a:hueOff val="741108"/>
            <a:satOff val="12728"/>
            <a:lumOff val="56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D0F1A-ADA8-4FA6-BDE1-678E172FB3DA}">
      <dsp:nvSpPr>
        <dsp:cNvPr id="0" name=""/>
        <dsp:cNvSpPr/>
      </dsp:nvSpPr>
      <dsp:spPr>
        <a:xfrm>
          <a:off x="687675" y="1430626"/>
          <a:ext cx="78866" cy="78866"/>
        </a:xfrm>
        <a:prstGeom prst="ellipse">
          <a:avLst/>
        </a:prstGeom>
        <a:solidFill>
          <a:schemeClr val="accent5">
            <a:hueOff val="926385"/>
            <a:satOff val="15911"/>
            <a:lumOff val="70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2B084-0336-4907-9E26-C989DB3150CA}">
      <dsp:nvSpPr>
        <dsp:cNvPr id="0" name=""/>
        <dsp:cNvSpPr/>
      </dsp:nvSpPr>
      <dsp:spPr>
        <a:xfrm>
          <a:off x="798088" y="1485832"/>
          <a:ext cx="123933" cy="123933"/>
        </a:xfrm>
        <a:prstGeom prst="ellipse">
          <a:avLst/>
        </a:prstGeom>
        <a:solidFill>
          <a:schemeClr val="accent5">
            <a:hueOff val="1111662"/>
            <a:satOff val="19093"/>
            <a:lumOff val="84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D82CE-0C7A-4D2C-A527-E7733E449928}">
      <dsp:nvSpPr>
        <dsp:cNvPr id="0" name=""/>
        <dsp:cNvSpPr/>
      </dsp:nvSpPr>
      <dsp:spPr>
        <a:xfrm>
          <a:off x="952667" y="1607287"/>
          <a:ext cx="78866" cy="78866"/>
        </a:xfrm>
        <a:prstGeom prst="ellipse">
          <a:avLst/>
        </a:prstGeom>
        <a:solidFill>
          <a:schemeClr val="accent5">
            <a:hueOff val="1296939"/>
            <a:satOff val="22275"/>
            <a:lumOff val="99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3D998-524A-4F12-AAFB-3390E2ACBD8A}">
      <dsp:nvSpPr>
        <dsp:cNvPr id="0" name=""/>
        <dsp:cNvSpPr/>
      </dsp:nvSpPr>
      <dsp:spPr>
        <a:xfrm>
          <a:off x="1018915" y="1728742"/>
          <a:ext cx="78866" cy="78866"/>
        </a:xfrm>
        <a:prstGeom prst="ellipse">
          <a:avLst/>
        </a:prstGeom>
        <a:solidFill>
          <a:schemeClr val="accent5">
            <a:hueOff val="1482216"/>
            <a:satOff val="25457"/>
            <a:lumOff val="113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50D08-D0FE-489A-9957-33F7C7C0F7ED}">
      <dsp:nvSpPr>
        <dsp:cNvPr id="0" name=""/>
        <dsp:cNvSpPr/>
      </dsp:nvSpPr>
      <dsp:spPr>
        <a:xfrm>
          <a:off x="444766" y="1496874"/>
          <a:ext cx="202800" cy="202800"/>
        </a:xfrm>
        <a:prstGeom prst="ellipse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847A1-F14F-4AFC-97E9-4CEC789D2DBC}">
      <dsp:nvSpPr>
        <dsp:cNvPr id="0" name=""/>
        <dsp:cNvSpPr/>
      </dsp:nvSpPr>
      <dsp:spPr>
        <a:xfrm>
          <a:off x="14153" y="1916445"/>
          <a:ext cx="78866" cy="78866"/>
        </a:xfrm>
        <a:prstGeom prst="ellipse">
          <a:avLst/>
        </a:prstGeom>
        <a:solidFill>
          <a:schemeClr val="accent5">
            <a:hueOff val="1852770"/>
            <a:satOff val="31821"/>
            <a:lumOff val="141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5B018-592E-4ECB-8BB8-79445F3DD639}">
      <dsp:nvSpPr>
        <dsp:cNvPr id="0" name=""/>
        <dsp:cNvSpPr/>
      </dsp:nvSpPr>
      <dsp:spPr>
        <a:xfrm>
          <a:off x="80401" y="2015817"/>
          <a:ext cx="123933" cy="123933"/>
        </a:xfrm>
        <a:prstGeom prst="ellipse">
          <a:avLst/>
        </a:prstGeom>
        <a:solidFill>
          <a:schemeClr val="accent5">
            <a:hueOff val="2038047"/>
            <a:satOff val="35003"/>
            <a:lumOff val="155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D4984-AB7A-40D0-88D2-32A3A11BA191}">
      <dsp:nvSpPr>
        <dsp:cNvPr id="0" name=""/>
        <dsp:cNvSpPr/>
      </dsp:nvSpPr>
      <dsp:spPr>
        <a:xfrm>
          <a:off x="246021" y="2104147"/>
          <a:ext cx="180266" cy="180266"/>
        </a:xfrm>
        <a:prstGeom prst="ellipse">
          <a:avLst/>
        </a:prstGeom>
        <a:solidFill>
          <a:schemeClr val="accent5">
            <a:hueOff val="2223324"/>
            <a:satOff val="38185"/>
            <a:lumOff val="16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C4EE8-E6FB-4283-99C4-F63D2451974C}">
      <dsp:nvSpPr>
        <dsp:cNvPr id="0" name=""/>
        <dsp:cNvSpPr/>
      </dsp:nvSpPr>
      <dsp:spPr>
        <a:xfrm>
          <a:off x="477890" y="2247685"/>
          <a:ext cx="78866" cy="78866"/>
        </a:xfrm>
        <a:prstGeom prst="ellipse">
          <a:avLst/>
        </a:prstGeom>
        <a:solidFill>
          <a:schemeClr val="accent5">
            <a:hueOff val="2408601"/>
            <a:satOff val="41367"/>
            <a:lumOff val="184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D5F96-5EDB-4890-8912-3F64AF37AC7A}">
      <dsp:nvSpPr>
        <dsp:cNvPr id="0" name=""/>
        <dsp:cNvSpPr/>
      </dsp:nvSpPr>
      <dsp:spPr>
        <a:xfrm>
          <a:off x="522055" y="2104147"/>
          <a:ext cx="123933" cy="123933"/>
        </a:xfrm>
        <a:prstGeom prst="ellipse">
          <a:avLst/>
        </a:prstGeom>
        <a:solidFill>
          <a:schemeClr val="accent5">
            <a:hueOff val="2593878"/>
            <a:satOff val="44550"/>
            <a:lumOff val="198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F2017-006A-40FD-917E-F926099F00BD}">
      <dsp:nvSpPr>
        <dsp:cNvPr id="0" name=""/>
        <dsp:cNvSpPr/>
      </dsp:nvSpPr>
      <dsp:spPr>
        <a:xfrm>
          <a:off x="632468" y="2258726"/>
          <a:ext cx="78866" cy="78866"/>
        </a:xfrm>
        <a:prstGeom prst="ellipse">
          <a:avLst/>
        </a:prstGeom>
        <a:solidFill>
          <a:schemeClr val="accent5">
            <a:hueOff val="2779155"/>
            <a:satOff val="47732"/>
            <a:lumOff val="212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14BF8-F5FD-4BB4-816A-744241C91C8E}">
      <dsp:nvSpPr>
        <dsp:cNvPr id="0" name=""/>
        <dsp:cNvSpPr/>
      </dsp:nvSpPr>
      <dsp:spPr>
        <a:xfrm>
          <a:off x="731840" y="2082065"/>
          <a:ext cx="180266" cy="180266"/>
        </a:xfrm>
        <a:prstGeom prst="ellipse">
          <a:avLst/>
        </a:prstGeom>
        <a:solidFill>
          <a:schemeClr val="accent5">
            <a:hueOff val="2964432"/>
            <a:satOff val="50914"/>
            <a:lumOff val="226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804AA-31B2-413C-820D-F289B91B09A0}">
      <dsp:nvSpPr>
        <dsp:cNvPr id="0" name=""/>
        <dsp:cNvSpPr/>
      </dsp:nvSpPr>
      <dsp:spPr>
        <a:xfrm>
          <a:off x="974750" y="2037899"/>
          <a:ext cx="123933" cy="123933"/>
        </a:xfrm>
        <a:prstGeom prst="ellipse">
          <a:avLst/>
        </a:prstGeom>
        <a:solidFill>
          <a:schemeClr val="accent5">
            <a:hueOff val="3149709"/>
            <a:satOff val="54096"/>
            <a:lumOff val="240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9976C-0AC6-4BC7-A7FA-8B3E6EB8B91F}">
      <dsp:nvSpPr>
        <dsp:cNvPr id="0" name=""/>
        <dsp:cNvSpPr/>
      </dsp:nvSpPr>
      <dsp:spPr>
        <a:xfrm>
          <a:off x="1098683" y="1518773"/>
          <a:ext cx="363974" cy="694867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1C8B8-DA5B-4375-A195-350655C0B00C}">
      <dsp:nvSpPr>
        <dsp:cNvPr id="0" name=""/>
        <dsp:cNvSpPr/>
      </dsp:nvSpPr>
      <dsp:spPr>
        <a:xfrm>
          <a:off x="1462658" y="1519110"/>
          <a:ext cx="686105" cy="69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Lint</a:t>
          </a:r>
        </a:p>
      </dsp:txBody>
      <dsp:txXfrm>
        <a:off x="1462658" y="1519110"/>
        <a:ext cx="686105" cy="694860"/>
      </dsp:txXfrm>
    </dsp:sp>
    <dsp:sp modelId="{E2CFAEFB-96A1-4CBE-ACE4-6BE06FA87BD1}">
      <dsp:nvSpPr>
        <dsp:cNvPr id="0" name=""/>
        <dsp:cNvSpPr/>
      </dsp:nvSpPr>
      <dsp:spPr>
        <a:xfrm>
          <a:off x="2148764" y="1518773"/>
          <a:ext cx="363974" cy="694867"/>
        </a:xfrm>
        <a:prstGeom prst="chevron">
          <a:avLst>
            <a:gd name="adj" fmla="val 62310"/>
          </a:avLst>
        </a:prstGeom>
        <a:solidFill>
          <a:schemeClr val="accent5">
            <a:hueOff val="666997"/>
            <a:satOff val="11456"/>
            <a:lumOff val="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EDB97-64C6-4296-BA7C-67B0061CAC10}">
      <dsp:nvSpPr>
        <dsp:cNvPr id="0" name=""/>
        <dsp:cNvSpPr/>
      </dsp:nvSpPr>
      <dsp:spPr>
        <a:xfrm>
          <a:off x="2512738" y="1519110"/>
          <a:ext cx="992658" cy="69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 unitaires (html, </a:t>
          </a:r>
          <a:r>
            <a:rPr lang="fr-FR" sz="1000" kern="1200" dirty="0" err="1"/>
            <a:t>css</a:t>
          </a:r>
          <a:r>
            <a:rPr lang="fr-FR" sz="1000" kern="1200" dirty="0"/>
            <a:t>, w3c, a11y)</a:t>
          </a:r>
        </a:p>
      </dsp:txBody>
      <dsp:txXfrm>
        <a:off x="2512738" y="1519110"/>
        <a:ext cx="992658" cy="694860"/>
      </dsp:txXfrm>
    </dsp:sp>
    <dsp:sp modelId="{8F2412BD-080F-476A-94D5-197BC7A3532D}">
      <dsp:nvSpPr>
        <dsp:cNvPr id="0" name=""/>
        <dsp:cNvSpPr/>
      </dsp:nvSpPr>
      <dsp:spPr>
        <a:xfrm>
          <a:off x="3505397" y="1518773"/>
          <a:ext cx="363974" cy="694867"/>
        </a:xfrm>
        <a:prstGeom prst="chevron">
          <a:avLst>
            <a:gd name="adj" fmla="val 62310"/>
          </a:avLst>
        </a:prstGeom>
        <a:solidFill>
          <a:schemeClr val="accent5">
            <a:hueOff val="1333994"/>
            <a:satOff val="22911"/>
            <a:lumOff val="10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A20B7-72CF-4ACC-91E8-32F54429CC01}">
      <dsp:nvSpPr>
        <dsp:cNvPr id="0" name=""/>
        <dsp:cNvSpPr/>
      </dsp:nvSpPr>
      <dsp:spPr>
        <a:xfrm>
          <a:off x="3869371" y="1519110"/>
          <a:ext cx="992658" cy="69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Revue de code</a:t>
          </a:r>
        </a:p>
      </dsp:txBody>
      <dsp:txXfrm>
        <a:off x="3869371" y="1519110"/>
        <a:ext cx="992658" cy="694860"/>
      </dsp:txXfrm>
    </dsp:sp>
    <dsp:sp modelId="{EA7989D6-305C-4604-A838-394E9F11F73D}">
      <dsp:nvSpPr>
        <dsp:cNvPr id="0" name=""/>
        <dsp:cNvSpPr/>
      </dsp:nvSpPr>
      <dsp:spPr>
        <a:xfrm>
          <a:off x="4862030" y="1518773"/>
          <a:ext cx="363974" cy="694867"/>
        </a:xfrm>
        <a:prstGeom prst="chevron">
          <a:avLst>
            <a:gd name="adj" fmla="val 62310"/>
          </a:avLst>
        </a:prstGeom>
        <a:solidFill>
          <a:schemeClr val="accent5">
            <a:hueOff val="2000992"/>
            <a:satOff val="34367"/>
            <a:lumOff val="15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CC236-312A-4E87-9337-E7E5EB96AA8D}">
      <dsp:nvSpPr>
        <dsp:cNvPr id="0" name=""/>
        <dsp:cNvSpPr/>
      </dsp:nvSpPr>
      <dsp:spPr>
        <a:xfrm>
          <a:off x="5226004" y="1519110"/>
          <a:ext cx="860019" cy="69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Jenkins &amp; Sonar</a:t>
          </a:r>
        </a:p>
      </dsp:txBody>
      <dsp:txXfrm>
        <a:off x="5226004" y="1519110"/>
        <a:ext cx="860019" cy="694860"/>
      </dsp:txXfrm>
    </dsp:sp>
    <dsp:sp modelId="{7E26E67E-15E8-45EA-A4BC-E842BD666812}">
      <dsp:nvSpPr>
        <dsp:cNvPr id="0" name=""/>
        <dsp:cNvSpPr/>
      </dsp:nvSpPr>
      <dsp:spPr>
        <a:xfrm>
          <a:off x="6086024" y="1518773"/>
          <a:ext cx="363974" cy="694867"/>
        </a:xfrm>
        <a:prstGeom prst="chevron">
          <a:avLst>
            <a:gd name="adj" fmla="val 62310"/>
          </a:avLst>
        </a:prstGeom>
        <a:solidFill>
          <a:schemeClr val="accent5">
            <a:hueOff val="2667989"/>
            <a:satOff val="45822"/>
            <a:lumOff val="20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E0255-63A3-44AD-B8F7-6F7706B1E028}">
      <dsp:nvSpPr>
        <dsp:cNvPr id="0" name=""/>
        <dsp:cNvSpPr/>
      </dsp:nvSpPr>
      <dsp:spPr>
        <a:xfrm>
          <a:off x="6449998" y="1519110"/>
          <a:ext cx="992658" cy="69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Projet Monkey (</a:t>
          </a:r>
          <a:r>
            <a:rPr lang="fr-FR" sz="1000" kern="1200" dirty="0" err="1"/>
            <a:t>npm</a:t>
          </a:r>
          <a:r>
            <a:rPr lang="fr-FR" sz="1000" kern="1200" dirty="0"/>
            <a:t> et tests visuels </a:t>
          </a:r>
          <a:r>
            <a:rPr lang="en-US" sz="1000" kern="1200" dirty="0"/>
            <a:t>puppeteer</a:t>
          </a:r>
          <a:r>
            <a:rPr lang="fr-FR" sz="1000" kern="1200" dirty="0"/>
            <a:t>)</a:t>
          </a:r>
        </a:p>
      </dsp:txBody>
      <dsp:txXfrm>
        <a:off x="6449998" y="1519110"/>
        <a:ext cx="992658" cy="694860"/>
      </dsp:txXfrm>
    </dsp:sp>
    <dsp:sp modelId="{423F3B0A-63F2-49DD-8E02-F04C597D830A}">
      <dsp:nvSpPr>
        <dsp:cNvPr id="0" name=""/>
        <dsp:cNvSpPr/>
      </dsp:nvSpPr>
      <dsp:spPr>
        <a:xfrm>
          <a:off x="7442657" y="1518773"/>
          <a:ext cx="363974" cy="694867"/>
        </a:xfrm>
        <a:prstGeom prst="chevron">
          <a:avLst>
            <a:gd name="adj" fmla="val 62310"/>
          </a:avLst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D8A59-746C-4DE0-9CE7-18695DB4AFF9}">
      <dsp:nvSpPr>
        <dsp:cNvPr id="0" name=""/>
        <dsp:cNvSpPr/>
      </dsp:nvSpPr>
      <dsp:spPr>
        <a:xfrm>
          <a:off x="7846338" y="1461347"/>
          <a:ext cx="843759" cy="843759"/>
        </a:xfrm>
        <a:prstGeom prst="ellipse">
          <a:avLst/>
        </a:prstGeom>
        <a:solidFill>
          <a:schemeClr val="accent6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Release</a:t>
          </a:r>
        </a:p>
      </dsp:txBody>
      <dsp:txXfrm>
        <a:off x="7969904" y="1584913"/>
        <a:ext cx="596627" cy="5966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F4C57-12C6-489A-A617-4F3391ADA073}">
      <dsp:nvSpPr>
        <dsp:cNvPr id="0" name=""/>
        <dsp:cNvSpPr/>
      </dsp:nvSpPr>
      <dsp:spPr>
        <a:xfrm>
          <a:off x="4410" y="1383825"/>
          <a:ext cx="1225270" cy="12252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DOWNLOAD</a:t>
          </a:r>
          <a:endParaRPr lang="en-US" sz="1200" b="1" kern="1200" dirty="0"/>
        </a:p>
      </dsp:txBody>
      <dsp:txXfrm>
        <a:off x="183847" y="1563262"/>
        <a:ext cx="866396" cy="866396"/>
      </dsp:txXfrm>
    </dsp:sp>
    <dsp:sp modelId="{E5081C39-3D91-45E7-B610-F951CBB58E82}">
      <dsp:nvSpPr>
        <dsp:cNvPr id="0" name=""/>
        <dsp:cNvSpPr/>
      </dsp:nvSpPr>
      <dsp:spPr>
        <a:xfrm>
          <a:off x="1329172" y="1641132"/>
          <a:ext cx="710656" cy="710656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1423369" y="1912887"/>
        <a:ext cx="522262" cy="167146"/>
      </dsp:txXfrm>
    </dsp:sp>
    <dsp:sp modelId="{0D2F8775-F5B9-4D5B-AFCA-C7F98C465DF7}">
      <dsp:nvSpPr>
        <dsp:cNvPr id="0" name=""/>
        <dsp:cNvSpPr/>
      </dsp:nvSpPr>
      <dsp:spPr>
        <a:xfrm>
          <a:off x="2139321" y="1383825"/>
          <a:ext cx="1225270" cy="1225270"/>
        </a:xfrm>
        <a:prstGeom prst="ellipse">
          <a:avLst/>
        </a:prstGeom>
        <a:solidFill>
          <a:schemeClr val="accent5">
            <a:hueOff val="1111662"/>
            <a:satOff val="19093"/>
            <a:lumOff val="84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PARSE</a:t>
          </a:r>
          <a:endParaRPr lang="en-US" sz="1200" b="1" kern="1200" dirty="0"/>
        </a:p>
      </dsp:txBody>
      <dsp:txXfrm>
        <a:off x="2318758" y="1563262"/>
        <a:ext cx="866396" cy="866396"/>
      </dsp:txXfrm>
    </dsp:sp>
    <dsp:sp modelId="{C7E76881-A84A-4E4B-B3B7-11F1DABAC78D}">
      <dsp:nvSpPr>
        <dsp:cNvPr id="0" name=""/>
        <dsp:cNvSpPr/>
      </dsp:nvSpPr>
      <dsp:spPr>
        <a:xfrm>
          <a:off x="3464083" y="1641132"/>
          <a:ext cx="710656" cy="710656"/>
        </a:xfrm>
        <a:prstGeom prst="mathPlus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3558280" y="1912887"/>
        <a:ext cx="522262" cy="167146"/>
      </dsp:txXfrm>
    </dsp:sp>
    <dsp:sp modelId="{232169B2-8AE9-4276-8A75-F6E42987406F}">
      <dsp:nvSpPr>
        <dsp:cNvPr id="0" name=""/>
        <dsp:cNvSpPr/>
      </dsp:nvSpPr>
      <dsp:spPr>
        <a:xfrm>
          <a:off x="4274231" y="1383825"/>
          <a:ext cx="1225270" cy="1225270"/>
        </a:xfrm>
        <a:prstGeom prst="ellipse">
          <a:avLst/>
        </a:prstGeom>
        <a:solidFill>
          <a:schemeClr val="accent5">
            <a:hueOff val="2223324"/>
            <a:satOff val="38185"/>
            <a:lumOff val="16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PAINT</a:t>
          </a:r>
          <a:endParaRPr lang="en-US" sz="1200" b="1" kern="1200" dirty="0"/>
        </a:p>
      </dsp:txBody>
      <dsp:txXfrm>
        <a:off x="4453668" y="1563262"/>
        <a:ext cx="866396" cy="866396"/>
      </dsp:txXfrm>
    </dsp:sp>
    <dsp:sp modelId="{33590ECC-51E3-4AD4-AF1E-5B214887CE28}">
      <dsp:nvSpPr>
        <dsp:cNvPr id="0" name=""/>
        <dsp:cNvSpPr/>
      </dsp:nvSpPr>
      <dsp:spPr>
        <a:xfrm>
          <a:off x="5598993" y="1641132"/>
          <a:ext cx="710656" cy="710656"/>
        </a:xfrm>
        <a:prstGeom prst="mathEqual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</dsp:txBody>
      <dsp:txXfrm>
        <a:off x="5693190" y="1787527"/>
        <a:ext cx="522262" cy="417866"/>
      </dsp:txXfrm>
    </dsp:sp>
    <dsp:sp modelId="{9597223A-583D-4331-80F5-EBD1AF66E753}">
      <dsp:nvSpPr>
        <dsp:cNvPr id="0" name=""/>
        <dsp:cNvSpPr/>
      </dsp:nvSpPr>
      <dsp:spPr>
        <a:xfrm>
          <a:off x="6409142" y="1383825"/>
          <a:ext cx="1225270" cy="1225270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RAPIDE</a:t>
          </a:r>
          <a:endParaRPr lang="en-US" sz="1200" b="1" kern="1200" dirty="0"/>
        </a:p>
      </dsp:txBody>
      <dsp:txXfrm>
        <a:off x="6588579" y="1563262"/>
        <a:ext cx="866396" cy="86639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F4C57-12C6-489A-A617-4F3391ADA073}">
      <dsp:nvSpPr>
        <dsp:cNvPr id="0" name=""/>
        <dsp:cNvSpPr/>
      </dsp:nvSpPr>
      <dsp:spPr>
        <a:xfrm>
          <a:off x="1314" y="1125370"/>
          <a:ext cx="1742180" cy="17421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effectLst/>
            </a:rPr>
            <a:t>Images statiques</a:t>
          </a:r>
          <a:endParaRPr lang="en-US" sz="1800" b="1" kern="1200" dirty="0">
            <a:effectLst/>
          </a:endParaRPr>
        </a:p>
      </dsp:txBody>
      <dsp:txXfrm>
        <a:off x="256450" y="1380506"/>
        <a:ext cx="1231908" cy="1231908"/>
      </dsp:txXfrm>
    </dsp:sp>
    <dsp:sp modelId="{E5081C39-3D91-45E7-B610-F951CBB58E82}">
      <dsp:nvSpPr>
        <dsp:cNvPr id="0" name=""/>
        <dsp:cNvSpPr/>
      </dsp:nvSpPr>
      <dsp:spPr>
        <a:xfrm>
          <a:off x="1884959" y="1491228"/>
          <a:ext cx="1010464" cy="1010464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>
            <a:effectLst/>
          </a:endParaRPr>
        </a:p>
      </dsp:txBody>
      <dsp:txXfrm>
        <a:off x="2018896" y="1877629"/>
        <a:ext cx="742590" cy="237662"/>
      </dsp:txXfrm>
    </dsp:sp>
    <dsp:sp modelId="{0D2F8775-F5B9-4D5B-AFCA-C7F98C465DF7}">
      <dsp:nvSpPr>
        <dsp:cNvPr id="0" name=""/>
        <dsp:cNvSpPr/>
      </dsp:nvSpPr>
      <dsp:spPr>
        <a:xfrm>
          <a:off x="3036888" y="1125370"/>
          <a:ext cx="1742180" cy="1742180"/>
        </a:xfrm>
        <a:prstGeom prst="ellipse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effectLst/>
            </a:rPr>
            <a:t>Ressources statiques</a:t>
          </a:r>
          <a:endParaRPr lang="en-US" sz="1800" b="1" kern="1200" dirty="0">
            <a:effectLst/>
          </a:endParaRPr>
        </a:p>
      </dsp:txBody>
      <dsp:txXfrm>
        <a:off x="3292024" y="1380506"/>
        <a:ext cx="1231908" cy="1231908"/>
      </dsp:txXfrm>
    </dsp:sp>
    <dsp:sp modelId="{C7E76881-A84A-4E4B-B3B7-11F1DABAC78D}">
      <dsp:nvSpPr>
        <dsp:cNvPr id="0" name=""/>
        <dsp:cNvSpPr/>
      </dsp:nvSpPr>
      <dsp:spPr>
        <a:xfrm>
          <a:off x="4920534" y="1491228"/>
          <a:ext cx="1010464" cy="1010464"/>
        </a:xfrm>
        <a:prstGeom prst="mathEqual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1" kern="1200">
            <a:effectLst/>
          </a:endParaRPr>
        </a:p>
      </dsp:txBody>
      <dsp:txXfrm>
        <a:off x="5054471" y="1699384"/>
        <a:ext cx="742590" cy="594152"/>
      </dsp:txXfrm>
    </dsp:sp>
    <dsp:sp modelId="{232169B2-8AE9-4276-8A75-F6E42987406F}">
      <dsp:nvSpPr>
        <dsp:cNvPr id="0" name=""/>
        <dsp:cNvSpPr/>
      </dsp:nvSpPr>
      <dsp:spPr>
        <a:xfrm>
          <a:off x="6072463" y="1125370"/>
          <a:ext cx="1742180" cy="1742180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effectLst/>
            </a:rPr>
            <a:t>Lazy</a:t>
          </a:r>
          <a:r>
            <a:rPr lang="fr-FR" sz="1800" b="1" kern="1200" dirty="0">
              <a:effectLst/>
            </a:rPr>
            <a:t> Load</a:t>
          </a:r>
          <a:endParaRPr lang="en-US" sz="1800" b="1" kern="1200" dirty="0">
            <a:effectLst/>
          </a:endParaRPr>
        </a:p>
      </dsp:txBody>
      <dsp:txXfrm>
        <a:off x="6327599" y="1380506"/>
        <a:ext cx="1231908" cy="12319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F4C57-12C6-489A-A617-4F3391ADA073}">
      <dsp:nvSpPr>
        <dsp:cNvPr id="0" name=""/>
        <dsp:cNvSpPr/>
      </dsp:nvSpPr>
      <dsp:spPr>
        <a:xfrm>
          <a:off x="1314" y="1125370"/>
          <a:ext cx="1742180" cy="17421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Liste</a:t>
          </a:r>
          <a:endParaRPr lang="en-US" sz="1700" b="1" kern="1200" dirty="0"/>
        </a:p>
      </dsp:txBody>
      <dsp:txXfrm>
        <a:off x="256450" y="1380506"/>
        <a:ext cx="1231908" cy="1231908"/>
      </dsp:txXfrm>
    </dsp:sp>
    <dsp:sp modelId="{E5081C39-3D91-45E7-B610-F951CBB58E82}">
      <dsp:nvSpPr>
        <dsp:cNvPr id="0" name=""/>
        <dsp:cNvSpPr/>
      </dsp:nvSpPr>
      <dsp:spPr>
        <a:xfrm>
          <a:off x="1884959" y="1491228"/>
          <a:ext cx="1010464" cy="1010464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2018896" y="1877629"/>
        <a:ext cx="742590" cy="237662"/>
      </dsp:txXfrm>
    </dsp:sp>
    <dsp:sp modelId="{0D2F8775-F5B9-4D5B-AFCA-C7F98C465DF7}">
      <dsp:nvSpPr>
        <dsp:cNvPr id="0" name=""/>
        <dsp:cNvSpPr/>
      </dsp:nvSpPr>
      <dsp:spPr>
        <a:xfrm>
          <a:off x="3036888" y="1125370"/>
          <a:ext cx="1742180" cy="1742180"/>
        </a:xfrm>
        <a:prstGeom prst="ellipse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Table</a:t>
          </a:r>
          <a:endParaRPr lang="en-US" sz="1700" b="1" kern="1200" dirty="0"/>
        </a:p>
      </dsp:txBody>
      <dsp:txXfrm>
        <a:off x="3292024" y="1380506"/>
        <a:ext cx="1231908" cy="1231908"/>
      </dsp:txXfrm>
    </dsp:sp>
    <dsp:sp modelId="{C7E76881-A84A-4E4B-B3B7-11F1DABAC78D}">
      <dsp:nvSpPr>
        <dsp:cNvPr id="0" name=""/>
        <dsp:cNvSpPr/>
      </dsp:nvSpPr>
      <dsp:spPr>
        <a:xfrm>
          <a:off x="4920534" y="1491228"/>
          <a:ext cx="1010464" cy="1010464"/>
        </a:xfrm>
        <a:prstGeom prst="mathEqual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5054471" y="1699384"/>
        <a:ext cx="742590" cy="594152"/>
      </dsp:txXfrm>
    </dsp:sp>
    <dsp:sp modelId="{232169B2-8AE9-4276-8A75-F6E42987406F}">
      <dsp:nvSpPr>
        <dsp:cNvPr id="0" name=""/>
        <dsp:cNvSpPr/>
      </dsp:nvSpPr>
      <dsp:spPr>
        <a:xfrm>
          <a:off x="6072463" y="1125370"/>
          <a:ext cx="1742180" cy="1742180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Pagination , Load More, Infinite Scroll/List</a:t>
          </a:r>
          <a:endParaRPr lang="en-US" sz="1700" b="1" kern="1200" dirty="0"/>
        </a:p>
      </dsp:txBody>
      <dsp:txXfrm>
        <a:off x="6327599" y="1380506"/>
        <a:ext cx="1231908" cy="123190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F4C57-12C6-489A-A617-4F3391ADA073}">
      <dsp:nvSpPr>
        <dsp:cNvPr id="0" name=""/>
        <dsp:cNvSpPr/>
      </dsp:nvSpPr>
      <dsp:spPr>
        <a:xfrm>
          <a:off x="1238" y="1175452"/>
          <a:ext cx="1642017" cy="16420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/>
            <a:t>useMediaQuery</a:t>
          </a:r>
          <a:endParaRPr lang="en-US" sz="1200" b="1" kern="1200" dirty="0"/>
        </a:p>
      </dsp:txBody>
      <dsp:txXfrm>
        <a:off x="241706" y="1415920"/>
        <a:ext cx="1161081" cy="1161081"/>
      </dsp:txXfrm>
    </dsp:sp>
    <dsp:sp modelId="{E5081C39-3D91-45E7-B610-F951CBB58E82}">
      <dsp:nvSpPr>
        <dsp:cNvPr id="0" name=""/>
        <dsp:cNvSpPr/>
      </dsp:nvSpPr>
      <dsp:spPr>
        <a:xfrm>
          <a:off x="1776587" y="1520275"/>
          <a:ext cx="952370" cy="952370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1902824" y="1884461"/>
        <a:ext cx="699896" cy="223998"/>
      </dsp:txXfrm>
    </dsp:sp>
    <dsp:sp modelId="{0D2F8775-F5B9-4D5B-AFCA-C7F98C465DF7}">
      <dsp:nvSpPr>
        <dsp:cNvPr id="0" name=""/>
        <dsp:cNvSpPr/>
      </dsp:nvSpPr>
      <dsp:spPr>
        <a:xfrm>
          <a:off x="2862289" y="1175452"/>
          <a:ext cx="1642017" cy="1642017"/>
        </a:xfrm>
        <a:prstGeom prst="ellipse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/>
            <a:t>SGMediaQuery</a:t>
          </a:r>
          <a:endParaRPr lang="en-US" sz="1200" b="1" kern="1200" dirty="0"/>
        </a:p>
      </dsp:txBody>
      <dsp:txXfrm>
        <a:off x="3102757" y="1415920"/>
        <a:ext cx="1161081" cy="1161081"/>
      </dsp:txXfrm>
    </dsp:sp>
    <dsp:sp modelId="{C7E76881-A84A-4E4B-B3B7-11F1DABAC78D}">
      <dsp:nvSpPr>
        <dsp:cNvPr id="0" name=""/>
        <dsp:cNvSpPr/>
      </dsp:nvSpPr>
      <dsp:spPr>
        <a:xfrm>
          <a:off x="4637638" y="1520275"/>
          <a:ext cx="952370" cy="952370"/>
        </a:xfrm>
        <a:prstGeom prst="mathEqual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4763875" y="1716463"/>
        <a:ext cx="699896" cy="559994"/>
      </dsp:txXfrm>
    </dsp:sp>
    <dsp:sp modelId="{232169B2-8AE9-4276-8A75-F6E42987406F}">
      <dsp:nvSpPr>
        <dsp:cNvPr id="0" name=""/>
        <dsp:cNvSpPr/>
      </dsp:nvSpPr>
      <dsp:spPr>
        <a:xfrm>
          <a:off x="5723340" y="1175452"/>
          <a:ext cx="1642017" cy="1642017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/>
            <a:t>Lazy</a:t>
          </a:r>
          <a:r>
            <a:rPr lang="fr-FR" sz="1200" b="1" kern="1200" dirty="0"/>
            <a:t> Load des composants</a:t>
          </a:r>
          <a:endParaRPr lang="en-US" sz="1200" b="1" kern="1200" dirty="0"/>
        </a:p>
      </dsp:txBody>
      <dsp:txXfrm>
        <a:off x="5963808" y="1415920"/>
        <a:ext cx="1161081" cy="116108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F4C57-12C6-489A-A617-4F3391ADA073}">
      <dsp:nvSpPr>
        <dsp:cNvPr id="0" name=""/>
        <dsp:cNvSpPr/>
      </dsp:nvSpPr>
      <dsp:spPr>
        <a:xfrm>
          <a:off x="1279" y="1148709"/>
          <a:ext cx="1695503" cy="16955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Tabs</a:t>
          </a:r>
          <a:endParaRPr lang="en-US" sz="1600" b="1" kern="1200" dirty="0"/>
        </a:p>
      </dsp:txBody>
      <dsp:txXfrm>
        <a:off x="249580" y="1397010"/>
        <a:ext cx="1198901" cy="1198901"/>
      </dsp:txXfrm>
    </dsp:sp>
    <dsp:sp modelId="{E5081C39-3D91-45E7-B610-F951CBB58E82}">
      <dsp:nvSpPr>
        <dsp:cNvPr id="0" name=""/>
        <dsp:cNvSpPr/>
      </dsp:nvSpPr>
      <dsp:spPr>
        <a:xfrm>
          <a:off x="1834457" y="1504765"/>
          <a:ext cx="983391" cy="983391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1964805" y="1880814"/>
        <a:ext cx="722695" cy="231293"/>
      </dsp:txXfrm>
    </dsp:sp>
    <dsp:sp modelId="{0D2F8775-F5B9-4D5B-AFCA-C7F98C465DF7}">
      <dsp:nvSpPr>
        <dsp:cNvPr id="0" name=""/>
        <dsp:cNvSpPr/>
      </dsp:nvSpPr>
      <dsp:spPr>
        <a:xfrm>
          <a:off x="2955524" y="1148709"/>
          <a:ext cx="1695503" cy="1695503"/>
        </a:xfrm>
        <a:prstGeom prst="ellipse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Conditional Rendering</a:t>
          </a:r>
          <a:endParaRPr lang="en-US" sz="1600" b="1" kern="1200" dirty="0"/>
        </a:p>
      </dsp:txBody>
      <dsp:txXfrm>
        <a:off x="3203825" y="1397010"/>
        <a:ext cx="1198901" cy="1198901"/>
      </dsp:txXfrm>
    </dsp:sp>
    <dsp:sp modelId="{C7E76881-A84A-4E4B-B3B7-11F1DABAC78D}">
      <dsp:nvSpPr>
        <dsp:cNvPr id="0" name=""/>
        <dsp:cNvSpPr/>
      </dsp:nvSpPr>
      <dsp:spPr>
        <a:xfrm>
          <a:off x="4788702" y="1504765"/>
          <a:ext cx="983391" cy="983391"/>
        </a:xfrm>
        <a:prstGeom prst="mathEqual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4919050" y="1707344"/>
        <a:ext cx="722695" cy="578233"/>
      </dsp:txXfrm>
    </dsp:sp>
    <dsp:sp modelId="{232169B2-8AE9-4276-8A75-F6E42987406F}">
      <dsp:nvSpPr>
        <dsp:cNvPr id="0" name=""/>
        <dsp:cNvSpPr/>
      </dsp:nvSpPr>
      <dsp:spPr>
        <a:xfrm>
          <a:off x="5909769" y="1148709"/>
          <a:ext cx="1695503" cy="1695503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 err="1"/>
            <a:t>Lazy</a:t>
          </a:r>
          <a:r>
            <a:rPr lang="fr-FR" sz="1600" b="1" kern="1200" dirty="0"/>
            <a:t> Load des composants</a:t>
          </a:r>
          <a:endParaRPr lang="en-US" sz="1600" b="1" kern="1200" dirty="0"/>
        </a:p>
      </dsp:txBody>
      <dsp:txXfrm>
        <a:off x="6158070" y="1397010"/>
        <a:ext cx="1198901" cy="119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FB2F0-0852-4A35-A6B8-905BB43D1935}">
      <dsp:nvSpPr>
        <dsp:cNvPr id="0" name=""/>
        <dsp:cNvSpPr/>
      </dsp:nvSpPr>
      <dsp:spPr>
        <a:xfrm>
          <a:off x="66489" y="1145389"/>
          <a:ext cx="963559" cy="3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Zéro </a:t>
          </a:r>
          <a:r>
            <a:rPr lang="fr-FR" sz="1000" kern="1200" dirty="0" err="1"/>
            <a:t>css</a:t>
          </a:r>
          <a:endParaRPr lang="fr-FR" sz="1000" kern="1200" dirty="0"/>
        </a:p>
      </dsp:txBody>
      <dsp:txXfrm>
        <a:off x="66489" y="1145389"/>
        <a:ext cx="963559" cy="317536"/>
      </dsp:txXfrm>
    </dsp:sp>
    <dsp:sp modelId="{49E21121-B8FD-4D96-929E-79E2EA8534D1}">
      <dsp:nvSpPr>
        <dsp:cNvPr id="0" name=""/>
        <dsp:cNvSpPr/>
      </dsp:nvSpPr>
      <dsp:spPr>
        <a:xfrm>
          <a:off x="65394" y="1048814"/>
          <a:ext cx="76646" cy="766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9A003-AD5C-47DD-9314-4C78985257D2}">
      <dsp:nvSpPr>
        <dsp:cNvPr id="0" name=""/>
        <dsp:cNvSpPr/>
      </dsp:nvSpPr>
      <dsp:spPr>
        <a:xfrm>
          <a:off x="119047" y="941509"/>
          <a:ext cx="76646" cy="76646"/>
        </a:xfrm>
        <a:prstGeom prst="ellipse">
          <a:avLst/>
        </a:prstGeom>
        <a:solidFill>
          <a:schemeClr val="accent5">
            <a:hueOff val="185277"/>
            <a:satOff val="3182"/>
            <a:lumOff val="14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14521-0A03-4CAB-A019-B9499AC31244}">
      <dsp:nvSpPr>
        <dsp:cNvPr id="0" name=""/>
        <dsp:cNvSpPr/>
      </dsp:nvSpPr>
      <dsp:spPr>
        <a:xfrm>
          <a:off x="247813" y="962970"/>
          <a:ext cx="120444" cy="120444"/>
        </a:xfrm>
        <a:prstGeom prst="ellipse">
          <a:avLst/>
        </a:prstGeom>
        <a:solidFill>
          <a:schemeClr val="accent5">
            <a:hueOff val="370554"/>
            <a:satOff val="6364"/>
            <a:lumOff val="28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18C59-4690-4A42-9FE0-F7463C10A424}">
      <dsp:nvSpPr>
        <dsp:cNvPr id="0" name=""/>
        <dsp:cNvSpPr/>
      </dsp:nvSpPr>
      <dsp:spPr>
        <a:xfrm>
          <a:off x="355119" y="844934"/>
          <a:ext cx="76646" cy="76646"/>
        </a:xfrm>
        <a:prstGeom prst="ellipse">
          <a:avLst/>
        </a:prstGeom>
        <a:solidFill>
          <a:schemeClr val="accent5">
            <a:hueOff val="555831"/>
            <a:satOff val="9546"/>
            <a:lumOff val="42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B95AE-51B5-4531-9751-271A2B270915}">
      <dsp:nvSpPr>
        <dsp:cNvPr id="0" name=""/>
        <dsp:cNvSpPr/>
      </dsp:nvSpPr>
      <dsp:spPr>
        <a:xfrm>
          <a:off x="494616" y="802012"/>
          <a:ext cx="76646" cy="76646"/>
        </a:xfrm>
        <a:prstGeom prst="ellipse">
          <a:avLst/>
        </a:prstGeom>
        <a:solidFill>
          <a:schemeClr val="accent5">
            <a:hueOff val="741108"/>
            <a:satOff val="12728"/>
            <a:lumOff val="56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AF35D-0F78-4393-A3FB-D4E32306BFAF}">
      <dsp:nvSpPr>
        <dsp:cNvPr id="0" name=""/>
        <dsp:cNvSpPr/>
      </dsp:nvSpPr>
      <dsp:spPr>
        <a:xfrm>
          <a:off x="666304" y="877126"/>
          <a:ext cx="76646" cy="76646"/>
        </a:xfrm>
        <a:prstGeom prst="ellipse">
          <a:avLst/>
        </a:prstGeom>
        <a:solidFill>
          <a:schemeClr val="accent5">
            <a:hueOff val="926385"/>
            <a:satOff val="15911"/>
            <a:lumOff val="70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C5852-8324-4C3D-8F99-438740285DBE}">
      <dsp:nvSpPr>
        <dsp:cNvPr id="0" name=""/>
        <dsp:cNvSpPr/>
      </dsp:nvSpPr>
      <dsp:spPr>
        <a:xfrm>
          <a:off x="773610" y="930778"/>
          <a:ext cx="120444" cy="120444"/>
        </a:xfrm>
        <a:prstGeom prst="ellipse">
          <a:avLst/>
        </a:prstGeom>
        <a:solidFill>
          <a:schemeClr val="accent5">
            <a:hueOff val="1111662"/>
            <a:satOff val="19093"/>
            <a:lumOff val="84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5F965-B2AB-4F99-ADEC-50418C13AE69}">
      <dsp:nvSpPr>
        <dsp:cNvPr id="0" name=""/>
        <dsp:cNvSpPr/>
      </dsp:nvSpPr>
      <dsp:spPr>
        <a:xfrm>
          <a:off x="923838" y="1048814"/>
          <a:ext cx="76646" cy="76646"/>
        </a:xfrm>
        <a:prstGeom prst="ellipse">
          <a:avLst/>
        </a:prstGeom>
        <a:solidFill>
          <a:schemeClr val="accent5">
            <a:hueOff val="1296939"/>
            <a:satOff val="22275"/>
            <a:lumOff val="99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AFB16-7317-436F-9255-06B0C674DCDD}">
      <dsp:nvSpPr>
        <dsp:cNvPr id="0" name=""/>
        <dsp:cNvSpPr/>
      </dsp:nvSpPr>
      <dsp:spPr>
        <a:xfrm>
          <a:off x="988221" y="1166850"/>
          <a:ext cx="76646" cy="76646"/>
        </a:xfrm>
        <a:prstGeom prst="ellipse">
          <a:avLst/>
        </a:prstGeom>
        <a:solidFill>
          <a:schemeClr val="accent5">
            <a:hueOff val="1482216"/>
            <a:satOff val="25457"/>
            <a:lumOff val="113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E631C-3E28-4382-AA01-97681ECB145F}">
      <dsp:nvSpPr>
        <dsp:cNvPr id="0" name=""/>
        <dsp:cNvSpPr/>
      </dsp:nvSpPr>
      <dsp:spPr>
        <a:xfrm>
          <a:off x="430232" y="941509"/>
          <a:ext cx="197091" cy="197091"/>
        </a:xfrm>
        <a:prstGeom prst="ellipse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8EA3E-58CD-44FD-8C2A-3D02482C4B76}">
      <dsp:nvSpPr>
        <dsp:cNvPr id="0" name=""/>
        <dsp:cNvSpPr/>
      </dsp:nvSpPr>
      <dsp:spPr>
        <a:xfrm>
          <a:off x="11741" y="1349270"/>
          <a:ext cx="76646" cy="76646"/>
        </a:xfrm>
        <a:prstGeom prst="ellipse">
          <a:avLst/>
        </a:prstGeom>
        <a:solidFill>
          <a:schemeClr val="accent5">
            <a:hueOff val="1852770"/>
            <a:satOff val="31821"/>
            <a:lumOff val="141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E44FF-48F2-4C8D-BE1B-750DE731AC34}">
      <dsp:nvSpPr>
        <dsp:cNvPr id="0" name=""/>
        <dsp:cNvSpPr/>
      </dsp:nvSpPr>
      <dsp:spPr>
        <a:xfrm>
          <a:off x="76124" y="1445845"/>
          <a:ext cx="120444" cy="120444"/>
        </a:xfrm>
        <a:prstGeom prst="ellipse">
          <a:avLst/>
        </a:prstGeom>
        <a:solidFill>
          <a:schemeClr val="accent5">
            <a:hueOff val="2038047"/>
            <a:satOff val="35003"/>
            <a:lumOff val="155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5159E-B8F8-4794-81AB-AE6702B6A55B}">
      <dsp:nvSpPr>
        <dsp:cNvPr id="0" name=""/>
        <dsp:cNvSpPr/>
      </dsp:nvSpPr>
      <dsp:spPr>
        <a:xfrm>
          <a:off x="237083" y="1531689"/>
          <a:ext cx="175192" cy="175192"/>
        </a:xfrm>
        <a:prstGeom prst="ellipse">
          <a:avLst/>
        </a:prstGeom>
        <a:solidFill>
          <a:schemeClr val="accent5">
            <a:hueOff val="2223324"/>
            <a:satOff val="38185"/>
            <a:lumOff val="16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F614D-BD51-4838-818F-7C78DE05EAF3}">
      <dsp:nvSpPr>
        <dsp:cNvPr id="0" name=""/>
        <dsp:cNvSpPr/>
      </dsp:nvSpPr>
      <dsp:spPr>
        <a:xfrm>
          <a:off x="462424" y="1671186"/>
          <a:ext cx="76646" cy="76646"/>
        </a:xfrm>
        <a:prstGeom prst="ellipse">
          <a:avLst/>
        </a:prstGeom>
        <a:solidFill>
          <a:schemeClr val="accent5">
            <a:hueOff val="2408601"/>
            <a:satOff val="41367"/>
            <a:lumOff val="184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1DE0-FDF0-40A8-8925-0E982A2F4E58}">
      <dsp:nvSpPr>
        <dsp:cNvPr id="0" name=""/>
        <dsp:cNvSpPr/>
      </dsp:nvSpPr>
      <dsp:spPr>
        <a:xfrm>
          <a:off x="505346" y="1531689"/>
          <a:ext cx="120444" cy="120444"/>
        </a:xfrm>
        <a:prstGeom prst="ellipse">
          <a:avLst/>
        </a:prstGeom>
        <a:solidFill>
          <a:schemeClr val="accent5">
            <a:hueOff val="2593878"/>
            <a:satOff val="44550"/>
            <a:lumOff val="198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D5489-DBC8-4FA7-BC48-92E523375BB5}">
      <dsp:nvSpPr>
        <dsp:cNvPr id="0" name=""/>
        <dsp:cNvSpPr/>
      </dsp:nvSpPr>
      <dsp:spPr>
        <a:xfrm>
          <a:off x="612652" y="1681917"/>
          <a:ext cx="76646" cy="76646"/>
        </a:xfrm>
        <a:prstGeom prst="ellipse">
          <a:avLst/>
        </a:prstGeom>
        <a:solidFill>
          <a:schemeClr val="accent5">
            <a:hueOff val="2779155"/>
            <a:satOff val="47732"/>
            <a:lumOff val="212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CA183-E620-432A-AFB8-872112B8AB49}">
      <dsp:nvSpPr>
        <dsp:cNvPr id="0" name=""/>
        <dsp:cNvSpPr/>
      </dsp:nvSpPr>
      <dsp:spPr>
        <a:xfrm>
          <a:off x="709227" y="1510228"/>
          <a:ext cx="175192" cy="175192"/>
        </a:xfrm>
        <a:prstGeom prst="ellipse">
          <a:avLst/>
        </a:prstGeom>
        <a:solidFill>
          <a:schemeClr val="accent5">
            <a:hueOff val="2964432"/>
            <a:satOff val="50914"/>
            <a:lumOff val="226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CDAE0-32FC-45B0-B24D-3B5FA31D6CB3}">
      <dsp:nvSpPr>
        <dsp:cNvPr id="0" name=""/>
        <dsp:cNvSpPr/>
      </dsp:nvSpPr>
      <dsp:spPr>
        <a:xfrm>
          <a:off x="945299" y="1467306"/>
          <a:ext cx="120444" cy="120444"/>
        </a:xfrm>
        <a:prstGeom prst="ellipse">
          <a:avLst/>
        </a:prstGeom>
        <a:solidFill>
          <a:schemeClr val="accent5">
            <a:hueOff val="3149709"/>
            <a:satOff val="54096"/>
            <a:lumOff val="240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818BE-A910-4830-A8CB-DF36856EC886}">
      <dsp:nvSpPr>
        <dsp:cNvPr id="0" name=""/>
        <dsp:cNvSpPr/>
      </dsp:nvSpPr>
      <dsp:spPr>
        <a:xfrm>
          <a:off x="1065744" y="962791"/>
          <a:ext cx="353729" cy="675308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B1C3B-8C96-423B-95E0-068004760D44}">
      <dsp:nvSpPr>
        <dsp:cNvPr id="0" name=""/>
        <dsp:cNvSpPr/>
      </dsp:nvSpPr>
      <dsp:spPr>
        <a:xfrm>
          <a:off x="1419473" y="963119"/>
          <a:ext cx="964717" cy="675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Aucun </a:t>
          </a:r>
          <a:r>
            <a:rPr lang="fr-FR" sz="1000" kern="1200" dirty="0" err="1"/>
            <a:t>css</a:t>
          </a:r>
          <a:r>
            <a:rPr lang="fr-FR" sz="1000" kern="1200" dirty="0"/>
            <a:t>, </a:t>
          </a:r>
          <a:r>
            <a:rPr lang="fr-FR" sz="1000" kern="1200" dirty="0" err="1"/>
            <a:t>scss</a:t>
          </a:r>
          <a:r>
            <a:rPr lang="fr-FR" sz="1000" kern="1200" dirty="0"/>
            <a:t>, </a:t>
          </a:r>
          <a:r>
            <a:rPr lang="fr-FR" sz="1000" kern="1200" dirty="0" err="1"/>
            <a:t>less</a:t>
          </a:r>
          <a:endParaRPr lang="fr-FR" sz="1000" kern="1200" dirty="0"/>
        </a:p>
      </dsp:txBody>
      <dsp:txXfrm>
        <a:off x="1419473" y="963119"/>
        <a:ext cx="964717" cy="675301"/>
      </dsp:txXfrm>
    </dsp:sp>
    <dsp:sp modelId="{1A8B1795-DEBD-4D19-8939-A960B69D0B95}">
      <dsp:nvSpPr>
        <dsp:cNvPr id="0" name=""/>
        <dsp:cNvSpPr/>
      </dsp:nvSpPr>
      <dsp:spPr>
        <a:xfrm>
          <a:off x="2384190" y="962791"/>
          <a:ext cx="353729" cy="675308"/>
        </a:xfrm>
        <a:prstGeom prst="chevron">
          <a:avLst>
            <a:gd name="adj" fmla="val 62310"/>
          </a:avLst>
        </a:prstGeom>
        <a:solidFill>
          <a:schemeClr val="accent5">
            <a:hueOff val="666997"/>
            <a:satOff val="11456"/>
            <a:lumOff val="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2D7CE-D606-4A97-ABED-CE279023F514}">
      <dsp:nvSpPr>
        <dsp:cNvPr id="0" name=""/>
        <dsp:cNvSpPr/>
      </dsp:nvSpPr>
      <dsp:spPr>
        <a:xfrm>
          <a:off x="2737920" y="963119"/>
          <a:ext cx="964717" cy="675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Pas de </a:t>
          </a:r>
          <a:r>
            <a:rPr lang="fr-FR" sz="1000" kern="1200" dirty="0" err="1"/>
            <a:t>styled</a:t>
          </a:r>
          <a:r>
            <a:rPr lang="fr-FR" sz="1000" kern="1200" dirty="0"/>
            <a:t> components</a:t>
          </a:r>
        </a:p>
      </dsp:txBody>
      <dsp:txXfrm>
        <a:off x="2737920" y="963119"/>
        <a:ext cx="964717" cy="675301"/>
      </dsp:txXfrm>
    </dsp:sp>
    <dsp:sp modelId="{1D42F615-0689-45F7-A1ED-B4DBF5B7BB49}">
      <dsp:nvSpPr>
        <dsp:cNvPr id="0" name=""/>
        <dsp:cNvSpPr/>
      </dsp:nvSpPr>
      <dsp:spPr>
        <a:xfrm>
          <a:off x="3702637" y="962791"/>
          <a:ext cx="353729" cy="675308"/>
        </a:xfrm>
        <a:prstGeom prst="chevron">
          <a:avLst>
            <a:gd name="adj" fmla="val 62310"/>
          </a:avLst>
        </a:prstGeom>
        <a:solidFill>
          <a:schemeClr val="accent5">
            <a:hueOff val="1333994"/>
            <a:satOff val="22911"/>
            <a:lumOff val="10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E3421-A7CB-4C51-A26E-9DF179219F1B}">
      <dsp:nvSpPr>
        <dsp:cNvPr id="0" name=""/>
        <dsp:cNvSpPr/>
      </dsp:nvSpPr>
      <dsp:spPr>
        <a:xfrm>
          <a:off x="4056366" y="963119"/>
          <a:ext cx="964717" cy="675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Aucune personnalisation du fonctionnel</a:t>
          </a:r>
        </a:p>
      </dsp:txBody>
      <dsp:txXfrm>
        <a:off x="4056366" y="963119"/>
        <a:ext cx="964717" cy="675301"/>
      </dsp:txXfrm>
    </dsp:sp>
    <dsp:sp modelId="{890FC9D6-8183-4211-910E-6D32A45C4C4D}">
      <dsp:nvSpPr>
        <dsp:cNvPr id="0" name=""/>
        <dsp:cNvSpPr/>
      </dsp:nvSpPr>
      <dsp:spPr>
        <a:xfrm>
          <a:off x="5021083" y="962791"/>
          <a:ext cx="353729" cy="675308"/>
        </a:xfrm>
        <a:prstGeom prst="chevron">
          <a:avLst>
            <a:gd name="adj" fmla="val 62310"/>
          </a:avLst>
        </a:prstGeom>
        <a:solidFill>
          <a:schemeClr val="accent5">
            <a:hueOff val="2000992"/>
            <a:satOff val="34367"/>
            <a:lumOff val="15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D41BD-A341-44E1-8833-6BC088F10B49}">
      <dsp:nvSpPr>
        <dsp:cNvPr id="0" name=""/>
        <dsp:cNvSpPr/>
      </dsp:nvSpPr>
      <dsp:spPr>
        <a:xfrm>
          <a:off x="5374813" y="963119"/>
          <a:ext cx="964717" cy="675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Aucune librairie UI externe (composants, fonts ou icones)</a:t>
          </a:r>
        </a:p>
      </dsp:txBody>
      <dsp:txXfrm>
        <a:off x="5374813" y="963119"/>
        <a:ext cx="964717" cy="675301"/>
      </dsp:txXfrm>
    </dsp:sp>
    <dsp:sp modelId="{F5E6A03C-D9F5-43F2-AFAF-9073641E746E}">
      <dsp:nvSpPr>
        <dsp:cNvPr id="0" name=""/>
        <dsp:cNvSpPr/>
      </dsp:nvSpPr>
      <dsp:spPr>
        <a:xfrm>
          <a:off x="6339530" y="962791"/>
          <a:ext cx="353729" cy="675308"/>
        </a:xfrm>
        <a:prstGeom prst="chevron">
          <a:avLst>
            <a:gd name="adj" fmla="val 62310"/>
          </a:avLst>
        </a:prstGeom>
        <a:solidFill>
          <a:schemeClr val="accent5">
            <a:hueOff val="2667989"/>
            <a:satOff val="45822"/>
            <a:lumOff val="20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E1FC5-DCAF-4325-9AC7-957467EE3174}">
      <dsp:nvSpPr>
        <dsp:cNvPr id="0" name=""/>
        <dsp:cNvSpPr/>
      </dsp:nvSpPr>
      <dsp:spPr>
        <a:xfrm>
          <a:off x="6693260" y="963119"/>
          <a:ext cx="964717" cy="675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Aucun </a:t>
          </a:r>
          <a:r>
            <a:rPr lang="fr-FR" sz="1000" kern="1200" dirty="0" err="1"/>
            <a:t>svg</a:t>
          </a:r>
          <a:r>
            <a:rPr lang="fr-FR" sz="1000" kern="1200" dirty="0"/>
            <a:t> custom</a:t>
          </a:r>
        </a:p>
      </dsp:txBody>
      <dsp:txXfrm>
        <a:off x="6693260" y="963119"/>
        <a:ext cx="964717" cy="675301"/>
      </dsp:txXfrm>
    </dsp:sp>
    <dsp:sp modelId="{66260157-8319-48C9-AEEE-E2D1D010E581}">
      <dsp:nvSpPr>
        <dsp:cNvPr id="0" name=""/>
        <dsp:cNvSpPr/>
      </dsp:nvSpPr>
      <dsp:spPr>
        <a:xfrm>
          <a:off x="7657977" y="962791"/>
          <a:ext cx="353729" cy="675308"/>
        </a:xfrm>
        <a:prstGeom prst="chevron">
          <a:avLst>
            <a:gd name="adj" fmla="val 62310"/>
          </a:avLst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C13A3-A59F-4E22-9961-C2F977FE6C95}">
      <dsp:nvSpPr>
        <dsp:cNvPr id="0" name=""/>
        <dsp:cNvSpPr/>
      </dsp:nvSpPr>
      <dsp:spPr>
        <a:xfrm>
          <a:off x="8050295" y="906983"/>
          <a:ext cx="820009" cy="820009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SGC+</a:t>
          </a:r>
        </a:p>
      </dsp:txBody>
      <dsp:txXfrm>
        <a:off x="8170383" y="1027071"/>
        <a:ext cx="579833" cy="57983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17899-2F78-49B0-9640-6818F90067D2}">
      <dsp:nvSpPr>
        <dsp:cNvPr id="0" name=""/>
        <dsp:cNvSpPr/>
      </dsp:nvSpPr>
      <dsp:spPr>
        <a:xfrm>
          <a:off x="396551" y="111517"/>
          <a:ext cx="1737647" cy="2216387"/>
        </a:xfrm>
        <a:prstGeom prst="roundRect">
          <a:avLst/>
        </a:prstGeom>
        <a:solidFill>
          <a:srgbClr val="EE3D5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B6DE0-4613-47A0-A190-67099D827F40}">
      <dsp:nvSpPr>
        <dsp:cNvPr id="0" name=""/>
        <dsp:cNvSpPr/>
      </dsp:nvSpPr>
      <dsp:spPr>
        <a:xfrm>
          <a:off x="466057" y="909416"/>
          <a:ext cx="1337988" cy="132983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Minimiser le nombre des nodes DOM crées</a:t>
          </a:r>
        </a:p>
      </dsp:txBody>
      <dsp:txXfrm>
        <a:off x="466057" y="909416"/>
        <a:ext cx="1337988" cy="1329832"/>
      </dsp:txXfrm>
    </dsp:sp>
    <dsp:sp modelId="{0AF6AAD9-4444-46C2-8015-9AF01CD2B79A}">
      <dsp:nvSpPr>
        <dsp:cNvPr id="0" name=""/>
        <dsp:cNvSpPr/>
      </dsp:nvSpPr>
      <dsp:spPr>
        <a:xfrm>
          <a:off x="1921185" y="698"/>
          <a:ext cx="426026" cy="42602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1C89B-6376-42C1-8C7E-BD4D6431C38F}">
      <dsp:nvSpPr>
        <dsp:cNvPr id="0" name=""/>
        <dsp:cNvSpPr/>
      </dsp:nvSpPr>
      <dsp:spPr>
        <a:xfrm>
          <a:off x="2347212" y="698"/>
          <a:ext cx="1870979" cy="426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Layouts optimaux</a:t>
          </a:r>
        </a:p>
      </dsp:txBody>
      <dsp:txXfrm>
        <a:off x="2347212" y="698"/>
        <a:ext cx="1870979" cy="426026"/>
      </dsp:txXfrm>
    </dsp:sp>
    <dsp:sp modelId="{65D7FE12-16EF-45E2-9EE4-3DCFED0D5FCC}">
      <dsp:nvSpPr>
        <dsp:cNvPr id="0" name=""/>
        <dsp:cNvSpPr/>
      </dsp:nvSpPr>
      <dsp:spPr>
        <a:xfrm>
          <a:off x="1921185" y="503409"/>
          <a:ext cx="426026" cy="4260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E8B81-3875-470D-891F-45822F984709}">
      <dsp:nvSpPr>
        <dsp:cNvPr id="0" name=""/>
        <dsp:cNvSpPr/>
      </dsp:nvSpPr>
      <dsp:spPr>
        <a:xfrm>
          <a:off x="2347212" y="503409"/>
          <a:ext cx="1870979" cy="426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Lazy</a:t>
          </a:r>
          <a:r>
            <a:rPr lang="fr-FR" sz="1600" kern="1200" dirty="0"/>
            <a:t> </a:t>
          </a:r>
          <a:r>
            <a:rPr lang="fr-FR" sz="1600" kern="1200" dirty="0" err="1"/>
            <a:t>load</a:t>
          </a:r>
          <a:r>
            <a:rPr lang="fr-FR" sz="1600" kern="1200" dirty="0"/>
            <a:t> des images</a:t>
          </a:r>
        </a:p>
      </dsp:txBody>
      <dsp:txXfrm>
        <a:off x="2347212" y="503409"/>
        <a:ext cx="1870979" cy="426026"/>
      </dsp:txXfrm>
    </dsp:sp>
    <dsp:sp modelId="{79B3190D-4400-47EF-B80E-8E2E915C897A}">
      <dsp:nvSpPr>
        <dsp:cNvPr id="0" name=""/>
        <dsp:cNvSpPr/>
      </dsp:nvSpPr>
      <dsp:spPr>
        <a:xfrm>
          <a:off x="1921185" y="1006121"/>
          <a:ext cx="426026" cy="4260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6092B-4319-412F-BB7C-9019C6F2EDD1}">
      <dsp:nvSpPr>
        <dsp:cNvPr id="0" name=""/>
        <dsp:cNvSpPr/>
      </dsp:nvSpPr>
      <dsp:spPr>
        <a:xfrm>
          <a:off x="2347212" y="1006121"/>
          <a:ext cx="1870979" cy="426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Pagination</a:t>
          </a:r>
        </a:p>
      </dsp:txBody>
      <dsp:txXfrm>
        <a:off x="2347212" y="1006121"/>
        <a:ext cx="1870979" cy="426026"/>
      </dsp:txXfrm>
    </dsp:sp>
    <dsp:sp modelId="{E9F89F54-4DAD-4022-94E5-1DEB09F54FEA}">
      <dsp:nvSpPr>
        <dsp:cNvPr id="0" name=""/>
        <dsp:cNvSpPr/>
      </dsp:nvSpPr>
      <dsp:spPr>
        <a:xfrm>
          <a:off x="1921185" y="1508833"/>
          <a:ext cx="426026" cy="42602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70AFD-60E9-4604-80B4-0D5FA56A9B2E}">
      <dsp:nvSpPr>
        <dsp:cNvPr id="0" name=""/>
        <dsp:cNvSpPr/>
      </dsp:nvSpPr>
      <dsp:spPr>
        <a:xfrm>
          <a:off x="2347212" y="1508833"/>
          <a:ext cx="1870979" cy="426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Load more</a:t>
          </a:r>
        </a:p>
      </dsp:txBody>
      <dsp:txXfrm>
        <a:off x="2347212" y="1508833"/>
        <a:ext cx="1870979" cy="426026"/>
      </dsp:txXfrm>
    </dsp:sp>
    <dsp:sp modelId="{3317D878-5453-4B82-A23A-B87E78F2D169}">
      <dsp:nvSpPr>
        <dsp:cNvPr id="0" name=""/>
        <dsp:cNvSpPr/>
      </dsp:nvSpPr>
      <dsp:spPr>
        <a:xfrm>
          <a:off x="1921185" y="2011545"/>
          <a:ext cx="426026" cy="42602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11C68-BC88-4C76-8BD1-299002158433}">
      <dsp:nvSpPr>
        <dsp:cNvPr id="0" name=""/>
        <dsp:cNvSpPr/>
      </dsp:nvSpPr>
      <dsp:spPr>
        <a:xfrm>
          <a:off x="2347212" y="2011545"/>
          <a:ext cx="1870979" cy="426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Infinite List</a:t>
          </a:r>
        </a:p>
      </dsp:txBody>
      <dsp:txXfrm>
        <a:off x="2347212" y="2011545"/>
        <a:ext cx="1870979" cy="42602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953FB-3BDC-4155-BB93-9D556E4CFF43}">
      <dsp:nvSpPr>
        <dsp:cNvPr id="0" name=""/>
        <dsp:cNvSpPr/>
      </dsp:nvSpPr>
      <dsp:spPr>
        <a:xfrm>
          <a:off x="529539" y="1250426"/>
          <a:ext cx="1442781" cy="1261172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BA423-7A5F-4566-993A-5AED2275C2CB}">
      <dsp:nvSpPr>
        <dsp:cNvPr id="0" name=""/>
        <dsp:cNvSpPr/>
      </dsp:nvSpPr>
      <dsp:spPr>
        <a:xfrm>
          <a:off x="1250" y="1520317"/>
          <a:ext cx="1056577" cy="7213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dirty="0"/>
            <a:t>Construction d’une vue simple</a:t>
          </a:r>
        </a:p>
      </dsp:txBody>
      <dsp:txXfrm>
        <a:off x="155982" y="1625962"/>
        <a:ext cx="747113" cy="510100"/>
      </dsp:txXfrm>
    </dsp:sp>
    <dsp:sp modelId="{D9E95793-67F8-4BB8-B01C-EDC67BF2498A}">
      <dsp:nvSpPr>
        <dsp:cNvPr id="0" name=""/>
        <dsp:cNvSpPr/>
      </dsp:nvSpPr>
      <dsp:spPr>
        <a:xfrm>
          <a:off x="2423190" y="1250426"/>
          <a:ext cx="1442781" cy="1261172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1411547"/>
            <a:satOff val="22890"/>
            <a:lumOff val="238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1411547"/>
              <a:satOff val="22890"/>
              <a:lumOff val="23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805FF-6529-4A25-BF5D-639511EE6A5F}">
      <dsp:nvSpPr>
        <dsp:cNvPr id="0" name=""/>
        <dsp:cNvSpPr/>
      </dsp:nvSpPr>
      <dsp:spPr>
        <a:xfrm>
          <a:off x="2062495" y="1520317"/>
          <a:ext cx="721390" cy="721390"/>
        </a:xfrm>
        <a:prstGeom prst="ellipse">
          <a:avLst/>
        </a:prstGeom>
        <a:solidFill>
          <a:schemeClr val="accent5">
            <a:hueOff val="1111662"/>
            <a:satOff val="19093"/>
            <a:lumOff val="84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dirty="0">
              <a:latin typeface="Montserrat ExtraBold"/>
            </a:rPr>
            <a:t>Intégration des templates</a:t>
          </a:r>
        </a:p>
      </dsp:txBody>
      <dsp:txXfrm>
        <a:off x="2168140" y="1625962"/>
        <a:ext cx="510100" cy="510100"/>
      </dsp:txXfrm>
    </dsp:sp>
    <dsp:sp modelId="{209B5588-7F84-4D3F-A0A2-E496A286FAC7}">
      <dsp:nvSpPr>
        <dsp:cNvPr id="0" name=""/>
        <dsp:cNvSpPr/>
      </dsp:nvSpPr>
      <dsp:spPr>
        <a:xfrm>
          <a:off x="4579099" y="1250426"/>
          <a:ext cx="1442781" cy="1261172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2823093"/>
            <a:satOff val="45780"/>
            <a:lumOff val="476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823093"/>
              <a:satOff val="45780"/>
              <a:lumOff val="47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1CC5A-F5E2-4D93-9C28-DA1A3B63467D}">
      <dsp:nvSpPr>
        <dsp:cNvPr id="0" name=""/>
        <dsp:cNvSpPr/>
      </dsp:nvSpPr>
      <dsp:spPr>
        <a:xfrm>
          <a:off x="3956146" y="1488038"/>
          <a:ext cx="1245907" cy="785948"/>
        </a:xfrm>
        <a:prstGeom prst="ellipse">
          <a:avLst/>
        </a:prstGeom>
        <a:solidFill>
          <a:schemeClr val="accent5">
            <a:hueOff val="2223324"/>
            <a:satOff val="38185"/>
            <a:lumOff val="16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dirty="0" err="1"/>
            <a:t>Upload</a:t>
          </a:r>
          <a:r>
            <a:rPr lang="fr-FR" sz="600" kern="1200" dirty="0"/>
            <a:t> d’une maquette et génération auto du code et </a:t>
          </a:r>
          <a:r>
            <a:rPr lang="fr-FR" sz="600" kern="1200" dirty="0" err="1"/>
            <a:t>layout</a:t>
          </a:r>
          <a:endParaRPr lang="fr-FR" sz="600" kern="1200" dirty="0"/>
        </a:p>
      </dsp:txBody>
      <dsp:txXfrm>
        <a:off x="4138605" y="1603137"/>
        <a:ext cx="880989" cy="555750"/>
      </dsp:txXfrm>
    </dsp:sp>
    <dsp:sp modelId="{D15AD744-7618-403C-82E7-9D911BCED409}">
      <dsp:nvSpPr>
        <dsp:cNvPr id="0" name=""/>
        <dsp:cNvSpPr/>
      </dsp:nvSpPr>
      <dsp:spPr>
        <a:xfrm>
          <a:off x="6682527" y="1250426"/>
          <a:ext cx="1442781" cy="1261172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4234640"/>
            <a:satOff val="68670"/>
            <a:lumOff val="714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234640"/>
              <a:satOff val="68670"/>
              <a:lumOff val="71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BBBEC-D248-41C9-8392-EB6CDDF74B62}">
      <dsp:nvSpPr>
        <dsp:cNvPr id="0" name=""/>
        <dsp:cNvSpPr/>
      </dsp:nvSpPr>
      <dsp:spPr>
        <a:xfrm>
          <a:off x="6112055" y="1520317"/>
          <a:ext cx="1140944" cy="721390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dirty="0"/>
            <a:t>Construction d’une vue complexe et des </a:t>
          </a:r>
          <a:r>
            <a:rPr lang="fr-FR" sz="600" kern="1200" dirty="0" err="1"/>
            <a:t>layouts</a:t>
          </a:r>
          <a:r>
            <a:rPr lang="fr-FR" sz="600" kern="1200" dirty="0"/>
            <a:t> imbriqués</a:t>
          </a:r>
        </a:p>
      </dsp:txBody>
      <dsp:txXfrm>
        <a:off x="6279142" y="1625962"/>
        <a:ext cx="806770" cy="510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74FAC-88DF-452B-886E-19C8C6E14C10}">
      <dsp:nvSpPr>
        <dsp:cNvPr id="0" name=""/>
        <dsp:cNvSpPr/>
      </dsp:nvSpPr>
      <dsp:spPr>
        <a:xfrm>
          <a:off x="981" y="0"/>
          <a:ext cx="5528984" cy="806151"/>
        </a:xfrm>
        <a:prstGeom prst="roundRect">
          <a:avLst>
            <a:gd name="adj" fmla="val 10000"/>
          </a:avLst>
        </a:prstGeom>
        <a:solidFill>
          <a:srgbClr val="EE3D5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SGC+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srgbClr val="E6E6E6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https://sgithub.fr.world.socgen/AppliDigitalClient/sg_npm_sgc_components-plus/blob/develop/src/sg-button/package.json#L42</a:t>
          </a:r>
          <a:endParaRPr lang="fr-FR" sz="1000" kern="1200">
            <a:solidFill>
              <a:srgbClr val="E6E6E6"/>
            </a:solidFill>
          </a:endParaRPr>
        </a:p>
      </dsp:txBody>
      <dsp:txXfrm>
        <a:off x="24592" y="23611"/>
        <a:ext cx="5481762" cy="758929"/>
      </dsp:txXfrm>
    </dsp:sp>
    <dsp:sp modelId="{448230FE-0CEF-4AFC-AD52-87FF6BD2AA2D}">
      <dsp:nvSpPr>
        <dsp:cNvPr id="0" name=""/>
        <dsp:cNvSpPr/>
      </dsp:nvSpPr>
      <dsp:spPr>
        <a:xfrm>
          <a:off x="981" y="879172"/>
          <a:ext cx="5528984" cy="806151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webpack</a:t>
          </a:r>
          <a:r>
            <a:rPr lang="fr-FR" sz="1800" kern="1200" dirty="0"/>
            <a:t> </a:t>
          </a:r>
          <a:r>
            <a:rPr lang="fr-FR" sz="1800" kern="1200" dirty="0" err="1"/>
            <a:t>tree</a:t>
          </a:r>
          <a:r>
            <a:rPr lang="fr-FR" sz="1800" kern="1200" dirty="0"/>
            <a:t> </a:t>
          </a:r>
          <a:r>
            <a:rPr lang="fr-FR" sz="1800" kern="1200" dirty="0" err="1"/>
            <a:t>shaking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srgbClr val="E6E6E6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https://webpack.js.org/guides/tree-shaking/</a:t>
          </a:r>
          <a:endParaRPr lang="fr-FR" sz="1000" kern="1200" dirty="0">
            <a:solidFill>
              <a:srgbClr val="E6E6E6"/>
            </a:solidFill>
          </a:endParaRPr>
        </a:p>
      </dsp:txBody>
      <dsp:txXfrm>
        <a:off x="24592" y="902783"/>
        <a:ext cx="5481762" cy="758929"/>
      </dsp:txXfrm>
    </dsp:sp>
    <dsp:sp modelId="{FAF2DE72-C9D4-4232-9AC7-070C4395F609}">
      <dsp:nvSpPr>
        <dsp:cNvPr id="0" name=""/>
        <dsp:cNvSpPr/>
      </dsp:nvSpPr>
      <dsp:spPr>
        <a:xfrm>
          <a:off x="981" y="1757841"/>
          <a:ext cx="5528984" cy="806151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Export modulaire (ESM)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srgbClr val="E6E6E6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https://hacks.mozilla.org/2018/03/es-modules-a-cartoon-deep-dive/</a:t>
          </a:r>
          <a:endParaRPr lang="fr-FR" sz="1000" kern="1200" dirty="0">
            <a:solidFill>
              <a:srgbClr val="E6E6E6"/>
            </a:solidFill>
          </a:endParaRPr>
        </a:p>
      </dsp:txBody>
      <dsp:txXfrm>
        <a:off x="24592" y="1781452"/>
        <a:ext cx="5481762" cy="758929"/>
      </dsp:txXfrm>
    </dsp:sp>
    <dsp:sp modelId="{A40AB9EA-A855-4029-A28A-0C8CAA8777EA}">
      <dsp:nvSpPr>
        <dsp:cNvPr id="0" name=""/>
        <dsp:cNvSpPr/>
      </dsp:nvSpPr>
      <dsp:spPr>
        <a:xfrm>
          <a:off x="981" y="2636510"/>
          <a:ext cx="2735766" cy="806151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antd</a:t>
          </a:r>
          <a:r>
            <a:rPr lang="fr-FR" sz="1200" kern="1200" dirty="0"/>
            <a:t>/es (sans la couche style)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solidFill>
                <a:srgbClr val="E6E6E6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https://bundlephobia.com/package/antd@4.19.5</a:t>
          </a:r>
          <a:endParaRPr lang="fr-FR" sz="1200" kern="1200" dirty="0">
            <a:solidFill>
              <a:srgbClr val="E6E6E6"/>
            </a:solidFill>
          </a:endParaRPr>
        </a:p>
      </dsp:txBody>
      <dsp:txXfrm>
        <a:off x="24592" y="2660121"/>
        <a:ext cx="2688544" cy="758929"/>
      </dsp:txXfrm>
    </dsp:sp>
    <dsp:sp modelId="{F7D35B8E-05B6-4797-9483-54665AA06B27}">
      <dsp:nvSpPr>
        <dsp:cNvPr id="0" name=""/>
        <dsp:cNvSpPr/>
      </dsp:nvSpPr>
      <dsp:spPr>
        <a:xfrm>
          <a:off x="2794199" y="2636510"/>
          <a:ext cx="2735766" cy="806151"/>
        </a:xfrm>
        <a:prstGeom prst="roundRect">
          <a:avLst>
            <a:gd name="adj" fmla="val 10000"/>
          </a:avLst>
        </a:prstGeom>
        <a:solidFill>
          <a:srgbClr val="3366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solidFill>
                <a:srgbClr val="E6E6E6"/>
              </a:solidFill>
            </a:rPr>
            <a:t>Styled</a:t>
          </a:r>
          <a:r>
            <a:rPr lang="fr-FR" sz="1200" kern="1200" dirty="0">
              <a:solidFill>
                <a:srgbClr val="E6E6E6"/>
              </a:solidFill>
            </a:rPr>
            <a:t> component (</a:t>
          </a:r>
          <a:r>
            <a:rPr lang="fr-FR" sz="1200" kern="1200" dirty="0" err="1">
              <a:solidFill>
                <a:srgbClr val="E6E6E6"/>
              </a:solidFill>
            </a:rPr>
            <a:t>css</a:t>
          </a:r>
          <a:r>
            <a:rPr lang="fr-FR" sz="1200" kern="1200" dirty="0">
              <a:solidFill>
                <a:srgbClr val="E6E6E6"/>
              </a:solidFill>
            </a:rPr>
            <a:t>-in-</a:t>
          </a:r>
          <a:r>
            <a:rPr lang="fr-FR" sz="1200" kern="1200" dirty="0" err="1">
              <a:solidFill>
                <a:srgbClr val="E6E6E6"/>
              </a:solidFill>
            </a:rPr>
            <a:t>js</a:t>
          </a:r>
          <a:r>
            <a:rPr lang="fr-FR" sz="1200" kern="1200" dirty="0">
              <a:solidFill>
                <a:srgbClr val="E6E6E6"/>
              </a:solidFill>
            </a:rPr>
            <a:t>) https://styled-components.com/</a:t>
          </a:r>
        </a:p>
      </dsp:txBody>
      <dsp:txXfrm>
        <a:off x="2817810" y="2660121"/>
        <a:ext cx="2688544" cy="758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09163-28A0-478F-811D-23B243BEFCA4}">
      <dsp:nvSpPr>
        <dsp:cNvPr id="0" name=""/>
        <dsp:cNvSpPr/>
      </dsp:nvSpPr>
      <dsp:spPr>
        <a:xfrm>
          <a:off x="-3861670" y="-593023"/>
          <a:ext cx="4602463" cy="4602463"/>
        </a:xfrm>
        <a:prstGeom prst="blockArc">
          <a:avLst>
            <a:gd name="adj1" fmla="val 18900000"/>
            <a:gd name="adj2" fmla="val 2700000"/>
            <a:gd name="adj3" fmla="val 46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242C9-7048-4AA4-ACAB-EE01373893F9}">
      <dsp:nvSpPr>
        <dsp:cNvPr id="0" name=""/>
        <dsp:cNvSpPr/>
      </dsp:nvSpPr>
      <dsp:spPr>
        <a:xfrm>
          <a:off x="476386" y="341641"/>
          <a:ext cx="5248914" cy="6832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2356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Composants modulaires</a:t>
          </a:r>
          <a:endParaRPr lang="en-US" sz="3500" kern="1200" dirty="0"/>
        </a:p>
      </dsp:txBody>
      <dsp:txXfrm>
        <a:off x="476386" y="341641"/>
        <a:ext cx="5248914" cy="683283"/>
      </dsp:txXfrm>
    </dsp:sp>
    <dsp:sp modelId="{37A70179-C27D-4FC5-8F24-4F41EF15F1B0}">
      <dsp:nvSpPr>
        <dsp:cNvPr id="0" name=""/>
        <dsp:cNvSpPr/>
      </dsp:nvSpPr>
      <dsp:spPr>
        <a:xfrm>
          <a:off x="49334" y="256231"/>
          <a:ext cx="854104" cy="8541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BAE54-5F69-4BC1-9CE4-98A71CC45CB4}">
      <dsp:nvSpPr>
        <dsp:cNvPr id="0" name=""/>
        <dsp:cNvSpPr/>
      </dsp:nvSpPr>
      <dsp:spPr>
        <a:xfrm>
          <a:off x="724759" y="1366566"/>
          <a:ext cx="5000541" cy="683283"/>
        </a:xfrm>
        <a:prstGeom prst="rect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2356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Composants séparés</a:t>
          </a:r>
          <a:endParaRPr lang="en-US" sz="3500" kern="1200" dirty="0"/>
        </a:p>
      </dsp:txBody>
      <dsp:txXfrm>
        <a:off x="724759" y="1366566"/>
        <a:ext cx="5000541" cy="683283"/>
      </dsp:txXfrm>
    </dsp:sp>
    <dsp:sp modelId="{00DBF6A8-E859-47B3-B72B-B8B986B1BC0B}">
      <dsp:nvSpPr>
        <dsp:cNvPr id="0" name=""/>
        <dsp:cNvSpPr/>
      </dsp:nvSpPr>
      <dsp:spPr>
        <a:xfrm>
          <a:off x="297707" y="1281155"/>
          <a:ext cx="854104" cy="8541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667493"/>
              <a:satOff val="28639"/>
              <a:lumOff val="1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F8123-E56B-46AC-901D-2100E0871400}">
      <dsp:nvSpPr>
        <dsp:cNvPr id="0" name=""/>
        <dsp:cNvSpPr/>
      </dsp:nvSpPr>
      <dsp:spPr>
        <a:xfrm>
          <a:off x="476386" y="2391491"/>
          <a:ext cx="5248914" cy="683283"/>
        </a:xfrm>
        <a:prstGeom prst="rect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2356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Composants autonomes</a:t>
          </a:r>
          <a:endParaRPr lang="en-US" sz="3500" kern="1200" dirty="0"/>
        </a:p>
      </dsp:txBody>
      <dsp:txXfrm>
        <a:off x="476386" y="2391491"/>
        <a:ext cx="5248914" cy="683283"/>
      </dsp:txXfrm>
    </dsp:sp>
    <dsp:sp modelId="{9FBA59BB-7CCC-42F7-979A-3A9718550B9F}">
      <dsp:nvSpPr>
        <dsp:cNvPr id="0" name=""/>
        <dsp:cNvSpPr/>
      </dsp:nvSpPr>
      <dsp:spPr>
        <a:xfrm>
          <a:off x="49334" y="2306080"/>
          <a:ext cx="854104" cy="8541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334986"/>
              <a:satOff val="57278"/>
              <a:lumOff val="2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5340A-273E-4898-8D67-BF637A877B81}">
      <dsp:nvSpPr>
        <dsp:cNvPr id="0" name=""/>
        <dsp:cNvSpPr/>
      </dsp:nvSpPr>
      <dsp:spPr>
        <a:xfrm>
          <a:off x="5082" y="1135171"/>
          <a:ext cx="1412026" cy="1412026"/>
        </a:xfrm>
        <a:prstGeom prst="ellipse">
          <a:avLst/>
        </a:prstGeom>
        <a:solidFill>
          <a:srgbClr val="0070C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Composants sg-*</a:t>
          </a:r>
        </a:p>
      </dsp:txBody>
      <dsp:txXfrm>
        <a:off x="211868" y="1341957"/>
        <a:ext cx="998454" cy="998454"/>
      </dsp:txXfrm>
    </dsp:sp>
    <dsp:sp modelId="{5C6A5ABB-740B-4C6F-B141-70136D4CC2F1}">
      <dsp:nvSpPr>
        <dsp:cNvPr id="0" name=""/>
        <dsp:cNvSpPr/>
      </dsp:nvSpPr>
      <dsp:spPr>
        <a:xfrm>
          <a:off x="1531765" y="1431696"/>
          <a:ext cx="818975" cy="818975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640320" y="1744872"/>
        <a:ext cx="601865" cy="192623"/>
      </dsp:txXfrm>
    </dsp:sp>
    <dsp:sp modelId="{EA6088F8-DB14-453C-B6FE-8AC99DBD5488}">
      <dsp:nvSpPr>
        <dsp:cNvPr id="0" name=""/>
        <dsp:cNvSpPr/>
      </dsp:nvSpPr>
      <dsp:spPr>
        <a:xfrm>
          <a:off x="2465398" y="1135171"/>
          <a:ext cx="1412026" cy="1412026"/>
        </a:xfrm>
        <a:prstGeom prst="ellipse">
          <a:avLst/>
        </a:prstGeom>
        <a:solidFill>
          <a:srgbClr val="EE3D5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err="1"/>
            <a:t>sg_npm_components</a:t>
          </a:r>
          <a:r>
            <a:rPr lang="fr-FR" sz="800" kern="1200"/>
            <a:t>-plus-</a:t>
          </a:r>
          <a:r>
            <a:rPr lang="fr-FR" sz="800" kern="1200" err="1"/>
            <a:t>core</a:t>
          </a:r>
          <a:endParaRPr lang="fr-FR" sz="800" kern="1200"/>
        </a:p>
      </dsp:txBody>
      <dsp:txXfrm>
        <a:off x="2672184" y="1341957"/>
        <a:ext cx="998454" cy="998454"/>
      </dsp:txXfrm>
    </dsp:sp>
    <dsp:sp modelId="{D5A2CBD9-CE84-43EA-B732-BE6663E02AA6}">
      <dsp:nvSpPr>
        <dsp:cNvPr id="0" name=""/>
        <dsp:cNvSpPr/>
      </dsp:nvSpPr>
      <dsp:spPr>
        <a:xfrm>
          <a:off x="3992081" y="1431696"/>
          <a:ext cx="818975" cy="818975"/>
        </a:xfrm>
        <a:prstGeom prst="mathPlus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4100636" y="1744872"/>
        <a:ext cx="601865" cy="192623"/>
      </dsp:txXfrm>
    </dsp:sp>
    <dsp:sp modelId="{03C517B0-CBB2-4E51-A971-2096B8EC152F}">
      <dsp:nvSpPr>
        <dsp:cNvPr id="0" name=""/>
        <dsp:cNvSpPr/>
      </dsp:nvSpPr>
      <dsp:spPr>
        <a:xfrm>
          <a:off x="4925713" y="1135171"/>
          <a:ext cx="1412026" cy="1412026"/>
        </a:xfrm>
        <a:prstGeom prst="ellipse">
          <a:avLst/>
        </a:prstGeom>
        <a:solidFill>
          <a:srgbClr val="00B05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sg-</a:t>
          </a:r>
          <a:r>
            <a:rPr lang="fr-FR" sz="1100" kern="1200" err="1"/>
            <a:t>themes</a:t>
          </a:r>
          <a:endParaRPr lang="fr-FR" sz="1100" kern="1200"/>
        </a:p>
      </dsp:txBody>
      <dsp:txXfrm>
        <a:off x="5132499" y="1341957"/>
        <a:ext cx="998454" cy="998454"/>
      </dsp:txXfrm>
    </dsp:sp>
    <dsp:sp modelId="{B839C933-1531-400D-902E-C086F37C81FB}">
      <dsp:nvSpPr>
        <dsp:cNvPr id="0" name=""/>
        <dsp:cNvSpPr/>
      </dsp:nvSpPr>
      <dsp:spPr>
        <a:xfrm>
          <a:off x="6452397" y="1431696"/>
          <a:ext cx="818975" cy="818975"/>
        </a:xfrm>
        <a:prstGeom prst="mathEqual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/>
        </a:p>
      </dsp:txBody>
      <dsp:txXfrm>
        <a:off x="6560952" y="1600405"/>
        <a:ext cx="601865" cy="481557"/>
      </dsp:txXfrm>
    </dsp:sp>
    <dsp:sp modelId="{2E7CC843-FE4B-4C5E-8FB4-CC63F7D1A933}">
      <dsp:nvSpPr>
        <dsp:cNvPr id="0" name=""/>
        <dsp:cNvSpPr/>
      </dsp:nvSpPr>
      <dsp:spPr>
        <a:xfrm>
          <a:off x="7386029" y="1135171"/>
          <a:ext cx="1412026" cy="1412026"/>
        </a:xfrm>
        <a:prstGeom prst="ellipse">
          <a:avLst/>
        </a:prstGeom>
        <a:solidFill>
          <a:srgbClr val="00206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Page web</a:t>
          </a:r>
        </a:p>
      </dsp:txBody>
      <dsp:txXfrm>
        <a:off x="7592815" y="1341957"/>
        <a:ext cx="998454" cy="9984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5340A-273E-4898-8D67-BF637A877B81}">
      <dsp:nvSpPr>
        <dsp:cNvPr id="0" name=""/>
        <dsp:cNvSpPr/>
      </dsp:nvSpPr>
      <dsp:spPr>
        <a:xfrm>
          <a:off x="5202" y="1121912"/>
          <a:ext cx="1445428" cy="1445428"/>
        </a:xfrm>
        <a:prstGeom prst="ellipse">
          <a:avLst/>
        </a:prstGeom>
        <a:solidFill>
          <a:srgbClr val="0070C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React / JS (Fonctionnel)</a:t>
          </a:r>
        </a:p>
      </dsp:txBody>
      <dsp:txXfrm>
        <a:off x="216880" y="1333590"/>
        <a:ext cx="1022072" cy="1022072"/>
      </dsp:txXfrm>
    </dsp:sp>
    <dsp:sp modelId="{5C6A5ABB-740B-4C6F-B141-70136D4CC2F1}">
      <dsp:nvSpPr>
        <dsp:cNvPr id="0" name=""/>
        <dsp:cNvSpPr/>
      </dsp:nvSpPr>
      <dsp:spPr>
        <a:xfrm>
          <a:off x="1567999" y="1425452"/>
          <a:ext cx="838348" cy="838348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679122" y="1746036"/>
        <a:ext cx="616102" cy="197180"/>
      </dsp:txXfrm>
    </dsp:sp>
    <dsp:sp modelId="{EA6088F8-DB14-453C-B6FE-8AC99DBD5488}">
      <dsp:nvSpPr>
        <dsp:cNvPr id="0" name=""/>
        <dsp:cNvSpPr/>
      </dsp:nvSpPr>
      <dsp:spPr>
        <a:xfrm>
          <a:off x="2523717" y="1121912"/>
          <a:ext cx="1445428" cy="1445428"/>
        </a:xfrm>
        <a:prstGeom prst="ellipse">
          <a:avLst/>
        </a:prstGeom>
        <a:solidFill>
          <a:srgbClr val="EE3D5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HTML / CSS (Visuel)</a:t>
          </a:r>
        </a:p>
      </dsp:txBody>
      <dsp:txXfrm>
        <a:off x="2735395" y="1333590"/>
        <a:ext cx="1022072" cy="1022072"/>
      </dsp:txXfrm>
    </dsp:sp>
    <dsp:sp modelId="{D5A2CBD9-CE84-43EA-B732-BE6663E02AA6}">
      <dsp:nvSpPr>
        <dsp:cNvPr id="0" name=""/>
        <dsp:cNvSpPr/>
      </dsp:nvSpPr>
      <dsp:spPr>
        <a:xfrm>
          <a:off x="4086514" y="1425452"/>
          <a:ext cx="838348" cy="838348"/>
        </a:xfrm>
        <a:prstGeom prst="mathPlus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4197637" y="1746036"/>
        <a:ext cx="616102" cy="197180"/>
      </dsp:txXfrm>
    </dsp:sp>
    <dsp:sp modelId="{03C517B0-CBB2-4E51-A971-2096B8EC152F}">
      <dsp:nvSpPr>
        <dsp:cNvPr id="0" name=""/>
        <dsp:cNvSpPr/>
      </dsp:nvSpPr>
      <dsp:spPr>
        <a:xfrm>
          <a:off x="5042231" y="1121912"/>
          <a:ext cx="1445428" cy="1445428"/>
        </a:xfrm>
        <a:prstGeom prst="ellipse">
          <a:avLst/>
        </a:prstGeom>
        <a:solidFill>
          <a:srgbClr val="00B05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Accessibilité</a:t>
          </a:r>
        </a:p>
      </dsp:txBody>
      <dsp:txXfrm>
        <a:off x="5253909" y="1333590"/>
        <a:ext cx="1022072" cy="1022072"/>
      </dsp:txXfrm>
    </dsp:sp>
    <dsp:sp modelId="{B839C933-1531-400D-902E-C086F37C81FB}">
      <dsp:nvSpPr>
        <dsp:cNvPr id="0" name=""/>
        <dsp:cNvSpPr/>
      </dsp:nvSpPr>
      <dsp:spPr>
        <a:xfrm>
          <a:off x="6605028" y="1425452"/>
          <a:ext cx="838348" cy="838348"/>
        </a:xfrm>
        <a:prstGeom prst="mathEqual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6716151" y="1598152"/>
        <a:ext cx="616102" cy="492948"/>
      </dsp:txXfrm>
    </dsp:sp>
    <dsp:sp modelId="{2E7CC843-FE4B-4C5E-8FB4-CC63F7D1A933}">
      <dsp:nvSpPr>
        <dsp:cNvPr id="0" name=""/>
        <dsp:cNvSpPr/>
      </dsp:nvSpPr>
      <dsp:spPr>
        <a:xfrm>
          <a:off x="7560745" y="1121912"/>
          <a:ext cx="1445428" cy="1445428"/>
        </a:xfrm>
        <a:prstGeom prst="ellipse">
          <a:avLst/>
        </a:prstGeom>
        <a:solidFill>
          <a:srgbClr val="00206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err="1"/>
            <a:t>sg</a:t>
          </a:r>
          <a:r>
            <a:rPr lang="fr-FR" sz="4300" kern="1200"/>
            <a:t>-*</a:t>
          </a:r>
        </a:p>
      </dsp:txBody>
      <dsp:txXfrm>
        <a:off x="7772423" y="1333590"/>
        <a:ext cx="1022072" cy="10220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5340A-273E-4898-8D67-BF637A877B81}">
      <dsp:nvSpPr>
        <dsp:cNvPr id="0" name=""/>
        <dsp:cNvSpPr/>
      </dsp:nvSpPr>
      <dsp:spPr>
        <a:xfrm>
          <a:off x="2631" y="1380967"/>
          <a:ext cx="927318" cy="927318"/>
        </a:xfrm>
        <a:prstGeom prst="ellipse">
          <a:avLst/>
        </a:prstGeom>
        <a:solidFill>
          <a:srgbClr val="0070C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0" kern="1200" dirty="0">
              <a:effectLst/>
            </a:rPr>
            <a:t>Bonnes pratiques </a:t>
          </a:r>
          <a:r>
            <a:rPr lang="fr-FR" sz="800" b="0" kern="1200" dirty="0" err="1">
              <a:effectLst/>
            </a:rPr>
            <a:t>React</a:t>
          </a:r>
          <a:r>
            <a:rPr lang="fr-FR" sz="800" b="0" kern="1200" dirty="0">
              <a:effectLst/>
            </a:rPr>
            <a:t>/JS</a:t>
          </a:r>
        </a:p>
      </dsp:txBody>
      <dsp:txXfrm>
        <a:off x="138434" y="1516770"/>
        <a:ext cx="655712" cy="655712"/>
      </dsp:txXfrm>
    </dsp:sp>
    <dsp:sp modelId="{5C6A5ABB-740B-4C6F-B141-70136D4CC2F1}">
      <dsp:nvSpPr>
        <dsp:cNvPr id="0" name=""/>
        <dsp:cNvSpPr/>
      </dsp:nvSpPr>
      <dsp:spPr>
        <a:xfrm>
          <a:off x="1005247" y="1575704"/>
          <a:ext cx="537844" cy="537844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076538" y="1781376"/>
        <a:ext cx="395262" cy="126500"/>
      </dsp:txXfrm>
    </dsp:sp>
    <dsp:sp modelId="{1F1253C3-A882-44D0-A5AC-7C1C2B7D21C6}">
      <dsp:nvSpPr>
        <dsp:cNvPr id="0" name=""/>
        <dsp:cNvSpPr/>
      </dsp:nvSpPr>
      <dsp:spPr>
        <a:xfrm>
          <a:off x="1618390" y="1380967"/>
          <a:ext cx="927318" cy="927318"/>
        </a:xfrm>
        <a:prstGeom prst="ellipse">
          <a:avLst/>
        </a:prstGeom>
        <a:solidFill>
          <a:srgbClr val="FF66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0" kern="1200" dirty="0">
              <a:effectLst/>
            </a:rPr>
            <a:t>JS /TS</a:t>
          </a:r>
        </a:p>
      </dsp:txBody>
      <dsp:txXfrm>
        <a:off x="1754193" y="1516770"/>
        <a:ext cx="655712" cy="655712"/>
      </dsp:txXfrm>
    </dsp:sp>
    <dsp:sp modelId="{19601E11-F1C7-4CCC-8142-8C4B0BE1D28F}">
      <dsp:nvSpPr>
        <dsp:cNvPr id="0" name=""/>
        <dsp:cNvSpPr/>
      </dsp:nvSpPr>
      <dsp:spPr>
        <a:xfrm>
          <a:off x="2621006" y="1575704"/>
          <a:ext cx="537844" cy="537844"/>
        </a:xfrm>
        <a:prstGeom prst="mathPlus">
          <a:avLst/>
        </a:prstGeom>
        <a:solidFill>
          <a:schemeClr val="accent5">
            <a:hueOff val="833746"/>
            <a:satOff val="14320"/>
            <a:lumOff val="6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2692297" y="1781376"/>
        <a:ext cx="395262" cy="126500"/>
      </dsp:txXfrm>
    </dsp:sp>
    <dsp:sp modelId="{EA6088F8-DB14-453C-B6FE-8AC99DBD5488}">
      <dsp:nvSpPr>
        <dsp:cNvPr id="0" name=""/>
        <dsp:cNvSpPr/>
      </dsp:nvSpPr>
      <dsp:spPr>
        <a:xfrm>
          <a:off x="3234149" y="1380967"/>
          <a:ext cx="927318" cy="927318"/>
        </a:xfrm>
        <a:prstGeom prst="ellipse">
          <a:avLst/>
        </a:prstGeom>
        <a:solidFill>
          <a:srgbClr val="EE3D5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0" kern="1200" dirty="0">
              <a:effectLst/>
            </a:rPr>
            <a:t>Bonnes pratiques HTML/CSS</a:t>
          </a:r>
        </a:p>
      </dsp:txBody>
      <dsp:txXfrm>
        <a:off x="3369952" y="1516770"/>
        <a:ext cx="655712" cy="655712"/>
      </dsp:txXfrm>
    </dsp:sp>
    <dsp:sp modelId="{D5A2CBD9-CE84-43EA-B732-BE6663E02AA6}">
      <dsp:nvSpPr>
        <dsp:cNvPr id="0" name=""/>
        <dsp:cNvSpPr/>
      </dsp:nvSpPr>
      <dsp:spPr>
        <a:xfrm>
          <a:off x="4236766" y="1575704"/>
          <a:ext cx="537844" cy="537844"/>
        </a:xfrm>
        <a:prstGeom prst="mathPlus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4308057" y="1781376"/>
        <a:ext cx="395262" cy="126500"/>
      </dsp:txXfrm>
    </dsp:sp>
    <dsp:sp modelId="{03C517B0-CBB2-4E51-A971-2096B8EC152F}">
      <dsp:nvSpPr>
        <dsp:cNvPr id="0" name=""/>
        <dsp:cNvSpPr/>
      </dsp:nvSpPr>
      <dsp:spPr>
        <a:xfrm>
          <a:off x="4849909" y="1380967"/>
          <a:ext cx="927318" cy="927318"/>
        </a:xfrm>
        <a:prstGeom prst="ellipse">
          <a:avLst/>
        </a:prstGeom>
        <a:solidFill>
          <a:srgbClr val="00B05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0" kern="1200">
              <a:effectLst/>
            </a:rPr>
            <a:t>Performances</a:t>
          </a:r>
        </a:p>
      </dsp:txBody>
      <dsp:txXfrm>
        <a:off x="4985712" y="1516770"/>
        <a:ext cx="655712" cy="655712"/>
      </dsp:txXfrm>
    </dsp:sp>
    <dsp:sp modelId="{B839C933-1531-400D-902E-C086F37C81FB}">
      <dsp:nvSpPr>
        <dsp:cNvPr id="0" name=""/>
        <dsp:cNvSpPr/>
      </dsp:nvSpPr>
      <dsp:spPr>
        <a:xfrm>
          <a:off x="5852525" y="1575704"/>
          <a:ext cx="537844" cy="537844"/>
        </a:xfrm>
        <a:prstGeom prst="mathPlus">
          <a:avLst/>
        </a:prstGeom>
        <a:solidFill>
          <a:schemeClr val="accent5">
            <a:hueOff val="2501239"/>
            <a:satOff val="42959"/>
            <a:lumOff val="191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5923816" y="1781376"/>
        <a:ext cx="395262" cy="126500"/>
      </dsp:txXfrm>
    </dsp:sp>
    <dsp:sp modelId="{CF338F79-E312-4D87-9CA0-279F407609A7}">
      <dsp:nvSpPr>
        <dsp:cNvPr id="0" name=""/>
        <dsp:cNvSpPr/>
      </dsp:nvSpPr>
      <dsp:spPr>
        <a:xfrm>
          <a:off x="6465668" y="1380967"/>
          <a:ext cx="927318" cy="927318"/>
        </a:xfrm>
        <a:prstGeom prst="ellipse">
          <a:avLst/>
        </a:prstGeom>
        <a:solidFill>
          <a:srgbClr val="7030A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0" kern="1200">
              <a:effectLst/>
            </a:rPr>
            <a:t>Compatibilité navigateurs</a:t>
          </a:r>
        </a:p>
      </dsp:txBody>
      <dsp:txXfrm>
        <a:off x="6601471" y="1516770"/>
        <a:ext cx="655712" cy="655712"/>
      </dsp:txXfrm>
    </dsp:sp>
    <dsp:sp modelId="{17052FFD-10D8-48FB-8509-72B53BD7C9E0}">
      <dsp:nvSpPr>
        <dsp:cNvPr id="0" name=""/>
        <dsp:cNvSpPr/>
      </dsp:nvSpPr>
      <dsp:spPr>
        <a:xfrm>
          <a:off x="7468284" y="1575704"/>
          <a:ext cx="537844" cy="537844"/>
        </a:xfrm>
        <a:prstGeom prst="mathEqual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7539575" y="1686500"/>
        <a:ext cx="395262" cy="316252"/>
      </dsp:txXfrm>
    </dsp:sp>
    <dsp:sp modelId="{2E7CC843-FE4B-4C5E-8FB4-CC63F7D1A933}">
      <dsp:nvSpPr>
        <dsp:cNvPr id="0" name=""/>
        <dsp:cNvSpPr/>
      </dsp:nvSpPr>
      <dsp:spPr>
        <a:xfrm>
          <a:off x="8081427" y="1380967"/>
          <a:ext cx="927318" cy="927318"/>
        </a:xfrm>
        <a:prstGeom prst="ellipse">
          <a:avLst/>
        </a:prstGeom>
        <a:solidFill>
          <a:srgbClr val="00206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sg-*</a:t>
          </a:r>
        </a:p>
      </dsp:txBody>
      <dsp:txXfrm>
        <a:off x="8217230" y="1516770"/>
        <a:ext cx="655712" cy="6557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5F7DE-B4FE-4974-A153-65ADCAB3E725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89261-B421-40E1-B57C-6F7C8E1B8706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12903-F174-4C7B-BD26-A146CBC9F3C0}">
      <dsp:nvSpPr>
        <dsp:cNvPr id="0" name=""/>
        <dsp:cNvSpPr/>
      </dsp:nvSpPr>
      <dsp:spPr>
        <a:xfrm>
          <a:off x="1524000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err="1"/>
            <a:t>sg</a:t>
          </a:r>
          <a:r>
            <a:rPr lang="fr-FR" sz="2600" kern="1200"/>
            <a:t>-*</a:t>
          </a:r>
        </a:p>
      </dsp:txBody>
      <dsp:txXfrm>
        <a:off x="1524000" y="3276600"/>
        <a:ext cx="3048000" cy="762000"/>
      </dsp:txXfrm>
    </dsp:sp>
    <dsp:sp modelId="{90EA566D-B4C1-4A00-873D-AC0F2E8F48CD}">
      <dsp:nvSpPr>
        <dsp:cNvPr id="0" name=""/>
        <dsp:cNvSpPr/>
      </dsp:nvSpPr>
      <dsp:spPr>
        <a:xfrm>
          <a:off x="2384950" y="1390904"/>
          <a:ext cx="1160145" cy="1143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CDN</a:t>
          </a:r>
        </a:p>
      </dsp:txBody>
      <dsp:txXfrm>
        <a:off x="2554849" y="1558292"/>
        <a:ext cx="820347" cy="808224"/>
      </dsp:txXfrm>
    </dsp:sp>
    <dsp:sp modelId="{C0DF3308-FE31-4749-83CA-E7BED0284B1B}">
      <dsp:nvSpPr>
        <dsp:cNvPr id="0" name=""/>
        <dsp:cNvSpPr/>
      </dsp:nvSpPr>
      <dsp:spPr>
        <a:xfrm>
          <a:off x="1736097" y="323956"/>
          <a:ext cx="1143000" cy="1143000"/>
        </a:xfrm>
        <a:prstGeom prst="ellipse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Avenir - Agence</a:t>
          </a:r>
        </a:p>
      </dsp:txBody>
      <dsp:txXfrm>
        <a:off x="1903485" y="491344"/>
        <a:ext cx="808224" cy="808224"/>
      </dsp:txXfrm>
    </dsp:sp>
    <dsp:sp modelId="{AC01AF7A-7A9E-4BEB-B825-AED2EB347F65}">
      <dsp:nvSpPr>
        <dsp:cNvPr id="0" name=""/>
        <dsp:cNvSpPr/>
      </dsp:nvSpPr>
      <dsp:spPr>
        <a:xfrm>
          <a:off x="2946400" y="257047"/>
          <a:ext cx="1143000" cy="1143000"/>
        </a:xfrm>
        <a:prstGeom prst="ellipse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Avenir - Client</a:t>
          </a:r>
        </a:p>
      </dsp:txBody>
      <dsp:txXfrm>
        <a:off x="3113788" y="424435"/>
        <a:ext cx="808224" cy="808224"/>
      </dsp:txXfrm>
    </dsp:sp>
    <dsp:sp modelId="{609AC947-CD2C-479C-A814-DC175B3043F3}">
      <dsp:nvSpPr>
        <dsp:cNvPr id="0" name=""/>
        <dsp:cNvSpPr/>
      </dsp:nvSpPr>
      <dsp:spPr>
        <a:xfrm>
          <a:off x="1270000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AB302-0159-43C7-8E88-4E44F5C6D821}">
      <dsp:nvSpPr>
        <dsp:cNvPr id="0" name=""/>
        <dsp:cNvSpPr/>
      </dsp:nvSpPr>
      <dsp:spPr>
        <a:xfrm>
          <a:off x="637199" y="0"/>
          <a:ext cx="7221599" cy="3189931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1DAAD-499F-4843-9569-C0123A1188B0}">
      <dsp:nvSpPr>
        <dsp:cNvPr id="0" name=""/>
        <dsp:cNvSpPr/>
      </dsp:nvSpPr>
      <dsp:spPr>
        <a:xfrm>
          <a:off x="5684" y="956979"/>
          <a:ext cx="1156441" cy="127597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56 packages </a:t>
          </a:r>
          <a:r>
            <a:rPr lang="en-US" sz="1300" kern="1200" dirty="0" err="1"/>
            <a:t>npm</a:t>
          </a:r>
          <a:endParaRPr lang="en-US" sz="1300" kern="1200" dirty="0"/>
        </a:p>
      </dsp:txBody>
      <dsp:txXfrm>
        <a:off x="62137" y="1013432"/>
        <a:ext cx="1043535" cy="1163066"/>
      </dsp:txXfrm>
    </dsp:sp>
    <dsp:sp modelId="{93486004-0739-4B61-901E-DC3BB8CAE80D}">
      <dsp:nvSpPr>
        <dsp:cNvPr id="0" name=""/>
        <dsp:cNvSpPr/>
      </dsp:nvSpPr>
      <dsp:spPr>
        <a:xfrm>
          <a:off x="1227049" y="956979"/>
          <a:ext cx="1156441" cy="1275972"/>
        </a:xfrm>
        <a:prstGeom prst="roundRect">
          <a:avLst/>
        </a:prstGeom>
        <a:solidFill>
          <a:schemeClr val="accent5">
            <a:hueOff val="555831"/>
            <a:satOff val="9546"/>
            <a:lumOff val="42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88 composants</a:t>
          </a:r>
        </a:p>
      </dsp:txBody>
      <dsp:txXfrm>
        <a:off x="1283502" y="1013432"/>
        <a:ext cx="1043535" cy="1163066"/>
      </dsp:txXfrm>
    </dsp:sp>
    <dsp:sp modelId="{AD3B68E3-0830-4570-8A19-7FCF3597A828}">
      <dsp:nvSpPr>
        <dsp:cNvPr id="0" name=""/>
        <dsp:cNvSpPr/>
      </dsp:nvSpPr>
      <dsp:spPr>
        <a:xfrm>
          <a:off x="2448414" y="956979"/>
          <a:ext cx="1156441" cy="1275972"/>
        </a:xfrm>
        <a:prstGeom prst="roundRect">
          <a:avLst/>
        </a:prstGeom>
        <a:solidFill>
          <a:schemeClr val="accent5">
            <a:hueOff val="1111662"/>
            <a:satOff val="19093"/>
            <a:lumOff val="84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122 stories exposées</a:t>
          </a:r>
        </a:p>
      </dsp:txBody>
      <dsp:txXfrm>
        <a:off x="2504867" y="1013432"/>
        <a:ext cx="1043535" cy="1163066"/>
      </dsp:txXfrm>
    </dsp:sp>
    <dsp:sp modelId="{6F2D550B-D08C-4D0E-AFFA-C6B466BDA68F}">
      <dsp:nvSpPr>
        <dsp:cNvPr id="0" name=""/>
        <dsp:cNvSpPr/>
      </dsp:nvSpPr>
      <dsp:spPr>
        <a:xfrm>
          <a:off x="3669778" y="956979"/>
          <a:ext cx="1156441" cy="1275972"/>
        </a:xfrm>
        <a:prstGeom prst="roundRect">
          <a:avLst/>
        </a:prstGeom>
        <a:solidFill>
          <a:schemeClr val="accent5">
            <a:hueOff val="1667493"/>
            <a:satOff val="28639"/>
            <a:lumOff val="1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1064 tests unitaires écrits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(html, </a:t>
          </a:r>
          <a:r>
            <a:rPr lang="fr-FR" sz="1300" kern="1200" dirty="0" err="1"/>
            <a:t>css</a:t>
          </a:r>
          <a:r>
            <a:rPr lang="fr-FR" sz="1300" kern="1200" dirty="0"/>
            <a:t>, ay11 et w3c)</a:t>
          </a:r>
          <a:endParaRPr lang="en-US" sz="1300" kern="1200" dirty="0"/>
        </a:p>
      </dsp:txBody>
      <dsp:txXfrm>
        <a:off x="3726231" y="1013432"/>
        <a:ext cx="1043535" cy="1163066"/>
      </dsp:txXfrm>
    </dsp:sp>
    <dsp:sp modelId="{1FA1A52B-D842-49F2-879E-03E61E53746D}">
      <dsp:nvSpPr>
        <dsp:cNvPr id="0" name=""/>
        <dsp:cNvSpPr/>
      </dsp:nvSpPr>
      <dsp:spPr>
        <a:xfrm>
          <a:off x="4891143" y="956979"/>
          <a:ext cx="1156441" cy="1275972"/>
        </a:xfrm>
        <a:prstGeom prst="roundRect">
          <a:avLst/>
        </a:prstGeom>
        <a:solidFill>
          <a:schemeClr val="accent5">
            <a:hueOff val="2223324"/>
            <a:satOff val="38185"/>
            <a:lumOff val="16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Couverture total de code 85.84%</a:t>
          </a:r>
          <a:endParaRPr lang="en-US" sz="1300" kern="1200" dirty="0"/>
        </a:p>
      </dsp:txBody>
      <dsp:txXfrm>
        <a:off x="4947596" y="1013432"/>
        <a:ext cx="1043535" cy="1163066"/>
      </dsp:txXfrm>
    </dsp:sp>
    <dsp:sp modelId="{B4E83423-F65C-4B9C-A7D9-EC0D926920E5}">
      <dsp:nvSpPr>
        <dsp:cNvPr id="0" name=""/>
        <dsp:cNvSpPr/>
      </dsp:nvSpPr>
      <dsp:spPr>
        <a:xfrm>
          <a:off x="6112508" y="956979"/>
          <a:ext cx="1156441" cy="1275972"/>
        </a:xfrm>
        <a:prstGeom prst="roundRect">
          <a:avLst/>
        </a:prstGeom>
        <a:solidFill>
          <a:schemeClr val="accent5">
            <a:hueOff val="2779155"/>
            <a:satOff val="47732"/>
            <a:lumOff val="212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Couverture total des branches 83%</a:t>
          </a:r>
          <a:endParaRPr lang="en-US" sz="1300" kern="1200" dirty="0"/>
        </a:p>
      </dsp:txBody>
      <dsp:txXfrm>
        <a:off x="6168961" y="1013432"/>
        <a:ext cx="1043535" cy="1163066"/>
      </dsp:txXfrm>
    </dsp:sp>
    <dsp:sp modelId="{A4C274AD-6E8A-49E9-8E6E-410E617B2B82}">
      <dsp:nvSpPr>
        <dsp:cNvPr id="0" name=""/>
        <dsp:cNvSpPr/>
      </dsp:nvSpPr>
      <dsp:spPr>
        <a:xfrm>
          <a:off x="7333872" y="956979"/>
          <a:ext cx="1156441" cy="1275972"/>
        </a:xfrm>
        <a:prstGeom prst="roundRect">
          <a:avLst/>
        </a:prstGeom>
        <a:solidFill>
          <a:schemeClr val="accent5">
            <a:hueOff val="3334986"/>
            <a:satOff val="57278"/>
            <a:lumOff val="2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Couverture total des lignes 89%</a:t>
          </a:r>
          <a:endParaRPr lang="en-US" sz="1300" kern="1200" dirty="0"/>
        </a:p>
      </dsp:txBody>
      <dsp:txXfrm>
        <a:off x="7390325" y="1013432"/>
        <a:ext cx="1043535" cy="1163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E640F6A5-9080-4E70-B802-25C28AB79C70}" type="datetimeFigureOut">
              <a:rPr lang="en-GB" smtClean="0"/>
              <a:pPr/>
              <a:t>01/12/2022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3820602F-4F05-45D9-805B-E85885946F2A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02B4D840-579E-4A0A-8746-563BB81BFCF8}" type="datetimeFigureOut">
              <a:rPr lang="en-GB" smtClean="0"/>
              <a:pPr/>
              <a:t>01/12/2022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849F58B-522D-43AE-9196-6FF1A84B551E}" type="slidenum">
              <a:rPr lang="en-GB" smtClean="0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itchFamily="34" charset="0"/>
              <a:buNone/>
            </a:pPr>
            <a:r>
              <a:rPr lang="fr-FR" noProof="0"/>
              <a:t>Commentaires Fanny:</a:t>
            </a:r>
          </a:p>
          <a:p>
            <a:pPr algn="l">
              <a:buFont typeface="Arial" pitchFamily="34" charset="0"/>
              <a:buNone/>
            </a:pPr>
            <a:r>
              <a:rPr lang="fr-FR" noProof="0"/>
              <a:t>Titre « nouvel accord » est à adapter car l’accord date de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0445" y="9430091"/>
            <a:ext cx="2945659" cy="496412"/>
          </a:xfrm>
          <a:prstGeom prst="rect">
            <a:avLst/>
          </a:prstGeom>
        </p:spPr>
        <p:txBody>
          <a:bodyPr/>
          <a:lstStyle/>
          <a:p>
            <a:fld id="{B849F58B-522D-43AE-9196-6FF1A84B551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235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69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919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265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05EA31-1F26-44D6-99A8-702D0F52951F}"/>
              </a:ext>
            </a:extLst>
          </p:cNvPr>
          <p:cNvSpPr/>
          <p:nvPr userDrawn="1"/>
        </p:nvSpPr>
        <p:spPr>
          <a:xfrm>
            <a:off x="0" y="0"/>
            <a:ext cx="360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0" y="3240000"/>
            <a:ext cx="5005738" cy="2492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800" b="0" kern="1200" cap="none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0" y="2040956"/>
            <a:ext cx="5005738" cy="83715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3200" b="1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</a:t>
            </a:r>
            <a:r>
              <a:rPr lang="fr-FR" noProof="0" err="1"/>
              <a:t>presentation</a:t>
            </a:r>
            <a:r>
              <a:rPr lang="fr-FR" noProof="0"/>
              <a:t>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5" name="Privacy"/>
          <p:cNvSpPr>
            <a:spLocks noGrp="1"/>
          </p:cNvSpPr>
          <p:nvPr>
            <p:ph type="body" sz="quarter" idx="15" hasCustomPrompt="1"/>
          </p:nvPr>
        </p:nvSpPr>
        <p:spPr>
          <a:xfrm>
            <a:off x="8632584" y="156532"/>
            <a:ext cx="18915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None/>
              <a:defRPr lang="en-US" sz="1000" b="0" kern="1200" cap="all" spc="200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/>
              <a:t>C1</a:t>
            </a:r>
          </a:p>
        </p:txBody>
      </p:sp>
      <p:sp>
        <p:nvSpPr>
          <p:cNvPr id="12" name="DatePresent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816000" y="164226"/>
            <a:ext cx="130003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000" b="0" kern="1200" cap="all" spc="200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MARS- JUIN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103AA-93E6-4C23-9DA4-9FEBE6A55434}"/>
              </a:ext>
            </a:extLst>
          </p:cNvPr>
          <p:cNvSpPr/>
          <p:nvPr userDrawn="1"/>
        </p:nvSpPr>
        <p:spPr>
          <a:xfrm>
            <a:off x="2125786" y="2980800"/>
            <a:ext cx="3672000" cy="90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Quicksand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5509E-AB7B-4E07-8BA2-2B03EE1F29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0" y="4545297"/>
            <a:ext cx="3045797" cy="4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1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Righ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325436" y="364617"/>
            <a:ext cx="5578475" cy="2308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99" y="4500000"/>
            <a:ext cx="5579911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5438" y="756000"/>
            <a:ext cx="5580000" cy="1938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400" b="1" i="0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/>
              <a:t>Click to add sub-title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D5E082-19E9-4D8D-9F6C-D1503B015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1150938"/>
            <a:ext cx="5580000" cy="131112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lang="en-US" dirty="0"/>
            </a:lvl1pPr>
            <a:lvl2pPr marL="315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lang="en-US" dirty="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1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Lef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2925" y="4500000"/>
            <a:ext cx="5270400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B620084-3877-4EDA-8E7A-9F6B0576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338" y="1150938"/>
            <a:ext cx="5270400" cy="13552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2pPr marL="315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05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oC Title"/>
          <p:cNvSpPr>
            <a:spLocks noGrp="1"/>
          </p:cNvSpPr>
          <p:nvPr>
            <p:ph type="title" hasCustomPrompt="1"/>
          </p:nvPr>
        </p:nvSpPr>
        <p:spPr>
          <a:xfrm>
            <a:off x="325438" y="364617"/>
            <a:ext cx="8496000" cy="23083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ToC Content"/>
          <p:cNvSpPr>
            <a:spLocks noGrp="1"/>
          </p:cNvSpPr>
          <p:nvPr>
            <p:ph idx="1" hasCustomPrompt="1"/>
          </p:nvPr>
        </p:nvSpPr>
        <p:spPr>
          <a:xfrm>
            <a:off x="325438" y="1152000"/>
            <a:ext cx="8497887" cy="494494"/>
          </a:xfrm>
          <a:prstGeom prst="rect">
            <a:avLst/>
          </a:prstGeom>
        </p:spPr>
        <p:txBody>
          <a:bodyPr rIns="0">
            <a:spAutoFit/>
          </a:bodyPr>
          <a:lstStyle>
            <a:lvl1pPr marL="360000" indent="-360000">
              <a:spcBef>
                <a:spcPts val="1000"/>
              </a:spcBef>
              <a:spcAft>
                <a:spcPts val="200"/>
              </a:spcAft>
              <a:buClr>
                <a:srgbClr val="E60028"/>
              </a:buClr>
              <a:buSzPct val="100000"/>
              <a:buFont typeface="+mj-lt"/>
              <a:buNone/>
              <a:tabLst>
                <a:tab pos="8429625" algn="r"/>
              </a:tabLst>
              <a:defRPr sz="1800" b="1" cap="all" baseline="0">
                <a:solidFill>
                  <a:srgbClr val="E60028"/>
                </a:solidFill>
                <a:latin typeface="+mn-lt"/>
              </a:defRPr>
            </a:lvl1pPr>
            <a:lvl2pPr marL="720000" indent="-360000">
              <a:spcBef>
                <a:spcPts val="200"/>
              </a:spcBef>
              <a:buClrTx/>
              <a:buSzPct val="100000"/>
              <a:buFont typeface="+mj-lt"/>
              <a:buAutoNum type="alphaUcPeriod"/>
              <a:tabLst>
                <a:tab pos="8429625" algn="r"/>
              </a:tabLst>
              <a:defRPr sz="1400" cap="none" baseline="0">
                <a:latin typeface="+mn-lt"/>
              </a:defRPr>
            </a:lvl2pPr>
            <a:lvl3pPr marL="360000" indent="0">
              <a:spcBef>
                <a:spcPts val="2800"/>
              </a:spcBef>
              <a:buNone/>
              <a:tabLst>
                <a:tab pos="8429625" algn="r"/>
              </a:tabLst>
              <a:defRPr sz="1400" b="0" cap="all" baseline="0">
                <a:solidFill>
                  <a:srgbClr val="E60028"/>
                </a:solidFill>
              </a:defRPr>
            </a:lvl3pPr>
            <a:lvl4pPr marL="720000" indent="-360000">
              <a:spcBef>
                <a:spcPts val="200"/>
              </a:spcBef>
              <a:buClrTx/>
              <a:buFont typeface="+mj-lt"/>
              <a:buAutoNum type="alphaUcPeriod"/>
              <a:tabLst>
                <a:tab pos="8429625" algn="r"/>
              </a:tabLst>
              <a:defRPr sz="1200" cap="none" baseline="0"/>
            </a:lvl4pPr>
            <a:lvl5pPr marL="540000" indent="0">
              <a:buNone/>
              <a:tabLst>
                <a:tab pos="7988300" algn="r"/>
              </a:tabLst>
              <a:defRPr sz="800" cap="all" baseline="0"/>
            </a:lvl5pPr>
          </a:lstStyle>
          <a:p>
            <a:pPr lvl="0"/>
            <a:r>
              <a:rPr lang="en-US" noProof="0"/>
              <a:t>CLICK TO add section title</a:t>
            </a:r>
          </a:p>
          <a:p>
            <a:pPr lvl="1"/>
            <a:r>
              <a:rPr lang="en-US" noProof="0"/>
              <a:t>Increase level to add subsection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E0767-2C7B-4A8B-88C1-F85FEC17A762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Disclaimer Text"/>
          <p:cNvSpPr>
            <a:spLocks noGrp="1"/>
          </p:cNvSpPr>
          <p:nvPr>
            <p:ph type="body" sz="quarter" idx="14" hasCustomPrompt="1"/>
          </p:nvPr>
        </p:nvSpPr>
        <p:spPr>
          <a:xfrm>
            <a:off x="325438" y="1150938"/>
            <a:ext cx="8497887" cy="131574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900" b="0" i="0">
                <a:solidFill>
                  <a:schemeClr val="tx1"/>
                </a:solidFill>
                <a:latin typeface="+mn-lt"/>
                <a:ea typeface="Source Sans Pro" pitchFamily="34" charset="0"/>
              </a:defRPr>
            </a:lvl1pPr>
            <a:lvl2pPr marL="180000" indent="-180000"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1100" b="0" i="1">
                <a:solidFill>
                  <a:schemeClr val="tx1"/>
                </a:solidFill>
              </a:defRPr>
            </a:lvl2pPr>
            <a:lvl3pPr marL="360000" indent="-180000">
              <a:spcBef>
                <a:spcPts val="20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1100" i="1"/>
            </a:lvl3pPr>
            <a:lvl4pPr marL="252000" indent="-108000">
              <a:spcBef>
                <a:spcPts val="100"/>
              </a:spcBef>
              <a:buClr>
                <a:schemeClr val="tx2"/>
              </a:buClr>
              <a:buSzPct val="90000"/>
              <a:buFont typeface="Arial" pitchFamily="34" charset="0"/>
              <a:buChar char="●"/>
              <a:defRPr sz="1100" i="1"/>
            </a:lvl4pPr>
            <a:lvl5pPr marL="360000" indent="-108000">
              <a:spcBef>
                <a:spcPts val="1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1100" i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isclaimer Title"/>
          <p:cNvSpPr>
            <a:spLocks noGrp="1"/>
          </p:cNvSpPr>
          <p:nvPr>
            <p:ph type="title" hasCustomPrompt="1"/>
          </p:nvPr>
        </p:nvSpPr>
        <p:spPr>
          <a:xfrm>
            <a:off x="325438" y="364617"/>
            <a:ext cx="8496000" cy="23083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9" name="Sources">
            <a:extLst>
              <a:ext uri="{FF2B5EF4-FFF2-40B4-BE49-F238E27FC236}">
                <a16:creationId xmlns:a16="http://schemas.microsoft.com/office/drawing/2014/main" id="{66CDEB1D-B8F5-47BA-8571-0C6D5BB9D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4500000"/>
            <a:ext cx="8496000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1BBD5-C468-4B07-AEDC-B9D783237610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038D98-9ABA-4C1E-8749-C8A9E3497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396" y="2186130"/>
            <a:ext cx="5481610" cy="7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25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038D98-9ABA-4C1E-8749-C8A9E3497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392" y="2186130"/>
            <a:ext cx="5481617" cy="7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81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038D98-9ABA-4C1E-8749-C8A9E3497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392" y="2186130"/>
            <a:ext cx="5481617" cy="7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4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A72812A-F69C-4157-9EA7-A9B89315A308}" type="datetime1">
              <a:rPr lang="fr-FR"/>
              <a:pPr>
                <a:defRPr/>
              </a:pPr>
              <a:t>01/12/2022</a:t>
            </a:fld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632A8EC7-28BD-4E89-9D37-18C6FC53CD7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5" name="Espace réservé du pied de page 5"/>
          <p:cNvSpPr>
            <a:spLocks noGrp="1"/>
          </p:cNvSpPr>
          <p:nvPr userDrawn="1">
            <p:ph type="ftr" sz="quarter" idx="12"/>
          </p:nvPr>
        </p:nvSpPr>
        <p:spPr/>
        <p:txBody>
          <a:bodyPr/>
          <a:lstStyle>
            <a:lvl1pPr algn="ctr">
              <a:defRPr sz="525">
                <a:solidFill>
                  <a:srgbClr val="0C0002"/>
                </a:solidFill>
              </a:defRPr>
            </a:lvl1pPr>
          </a:lstStyle>
          <a:p>
            <a:pPr>
              <a:defRPr/>
            </a:pPr>
            <a:r>
              <a:rPr lang="fr-FR"/>
              <a:t>C2  | MISSION HANDICAP</a:t>
            </a:r>
          </a:p>
        </p:txBody>
      </p:sp>
    </p:spTree>
    <p:extLst>
      <p:ext uri="{BB962C8B-B14F-4D97-AF65-F5344CB8AC3E}">
        <p14:creationId xmlns:p14="http://schemas.microsoft.com/office/powerpoint/2010/main" val="1075611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05EA31-1F26-44D6-99A8-702D0F52951F}"/>
              </a:ext>
            </a:extLst>
          </p:cNvPr>
          <p:cNvSpPr/>
          <p:nvPr userDrawn="1"/>
        </p:nvSpPr>
        <p:spPr>
          <a:xfrm>
            <a:off x="0" y="0"/>
            <a:ext cx="360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1" y="3055759"/>
            <a:ext cx="5005738" cy="2077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742923" rtl="0" eaLnBrk="1" latinLnBrk="0" hangingPunct="1">
              <a:spcBef>
                <a:spcPts val="731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500" b="0" kern="1200" cap="none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1" y="2026759"/>
            <a:ext cx="5005738" cy="66710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74292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2550" b="1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</a:t>
            </a:r>
            <a:r>
              <a:rPr lang="fr-FR" noProof="0" err="1"/>
              <a:t>presentation</a:t>
            </a:r>
            <a:r>
              <a:rPr lang="fr-FR" noProof="0"/>
              <a:t>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5" name="Privacy"/>
          <p:cNvSpPr>
            <a:spLocks noGrp="1"/>
          </p:cNvSpPr>
          <p:nvPr>
            <p:ph type="body" sz="quarter" idx="15" hasCustomPrompt="1"/>
          </p:nvPr>
        </p:nvSpPr>
        <p:spPr>
          <a:xfrm>
            <a:off x="7024773" y="169552"/>
            <a:ext cx="1796967" cy="1124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r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/>
              <a:t>Niveau de confidentialité</a:t>
            </a:r>
          </a:p>
        </p:txBody>
      </p:sp>
      <p:sp>
        <p:nvSpPr>
          <p:cNvPr id="12" name="DatePresent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816004" y="177245"/>
            <a:ext cx="314445" cy="1124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l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103AA-93E6-4C23-9DA4-9FEBE6A55434}"/>
              </a:ext>
            </a:extLst>
          </p:cNvPr>
          <p:cNvSpPr/>
          <p:nvPr userDrawn="1"/>
        </p:nvSpPr>
        <p:spPr>
          <a:xfrm>
            <a:off x="2125786" y="2796556"/>
            <a:ext cx="3672000" cy="81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1AAB24-6341-453F-8F3C-6D9998D00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416" y="4494610"/>
            <a:ext cx="3165521" cy="36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">
            <a:extLst>
              <a:ext uri="{FF2B5EF4-FFF2-40B4-BE49-F238E27FC236}">
                <a16:creationId xmlns:a16="http://schemas.microsoft.com/office/drawing/2014/main" id="{2EF15FF5-02DC-489F-B615-26E2489731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60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Click to insert picture</a:t>
            </a:r>
            <a:endParaRPr lang="en-US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0" y="3240000"/>
            <a:ext cx="5005738" cy="2492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800" b="0" kern="1200" cap="none" spc="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0" y="2040956"/>
            <a:ext cx="5005738" cy="83715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3200" b="1" kern="1200" spc="0" baseline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25" name="Privacy"/>
          <p:cNvSpPr>
            <a:spLocks noGrp="1"/>
          </p:cNvSpPr>
          <p:nvPr>
            <p:ph type="body" sz="quarter" idx="15" hasCustomPrompt="1"/>
          </p:nvPr>
        </p:nvSpPr>
        <p:spPr>
          <a:xfrm>
            <a:off x="6604784" y="156532"/>
            <a:ext cx="221695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None/>
              <a:defRPr lang="en-US" sz="1000" b="0" kern="1200" cap="all" spc="200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/>
              <a:t>Niveau de confidentialité</a:t>
            </a:r>
          </a:p>
        </p:txBody>
      </p:sp>
      <p:sp>
        <p:nvSpPr>
          <p:cNvPr id="12" name="DatePresent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816000" y="156532"/>
            <a:ext cx="38792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000" b="0" kern="1200" cap="all" spc="200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DFBAC-E58D-46B2-848F-8B98B7583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0" y="4545297"/>
            <a:ext cx="3045797" cy="4285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">
            <a:extLst>
              <a:ext uri="{FF2B5EF4-FFF2-40B4-BE49-F238E27FC236}">
                <a16:creationId xmlns:a16="http://schemas.microsoft.com/office/drawing/2014/main" id="{2EF15FF5-02DC-489F-B615-26E2489731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60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Click to insert picture</a:t>
            </a:r>
            <a:endParaRPr lang="en-US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1" y="3056401"/>
            <a:ext cx="5005738" cy="2077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742923" rtl="0" eaLnBrk="1" latinLnBrk="0" hangingPunct="1">
              <a:spcBef>
                <a:spcPts val="731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500" b="0" kern="1200" cap="none" spc="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1" y="2027700"/>
            <a:ext cx="5005738" cy="66710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74292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2550" b="1" kern="1200" spc="0" baseline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25" name="Privacy"/>
          <p:cNvSpPr>
            <a:spLocks noGrp="1"/>
          </p:cNvSpPr>
          <p:nvPr>
            <p:ph type="body" sz="quarter" idx="15" hasCustomPrompt="1"/>
          </p:nvPr>
        </p:nvSpPr>
        <p:spPr>
          <a:xfrm>
            <a:off x="7024773" y="169552"/>
            <a:ext cx="1796967" cy="1124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r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/>
              <a:t>Niveau de confidentialité</a:t>
            </a:r>
          </a:p>
        </p:txBody>
      </p:sp>
      <p:sp>
        <p:nvSpPr>
          <p:cNvPr id="12" name="DatePresent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816004" y="177245"/>
            <a:ext cx="314445" cy="1124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l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A5733-C36A-44E1-858D-E018F71BC1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416" y="4494610"/>
            <a:ext cx="3165521" cy="36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39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80477"/>
            <a:ext cx="3960000" cy="6002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2550" b="1" spc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4" y="1608888"/>
            <a:ext cx="501740" cy="70147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5363" cap="all" spc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410948" lvl="0" indent="-557192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98212"/>
            <a:ext cx="396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6" y="2318109"/>
            <a:ext cx="5218281" cy="81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  <p:pic>
        <p:nvPicPr>
          <p:cNvPr id="11" name="Picture 10" descr="logo_SG.wmf">
            <a:extLst>
              <a:ext uri="{FF2B5EF4-FFF2-40B4-BE49-F238E27FC236}">
                <a16:creationId xmlns:a16="http://schemas.microsoft.com/office/drawing/2014/main" id="{B64D71F1-C7D9-4507-9228-C5313E08C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581577"/>
            <a:ext cx="1887600" cy="2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0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81200"/>
            <a:ext cx="3960000" cy="6002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2550" b="1" spc="0" noProof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4" y="1609168"/>
            <a:ext cx="501740" cy="70147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5363" cap="all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410948" lvl="0" indent="-557192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99000"/>
            <a:ext cx="396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subsection 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2FE1E90-E065-4F26-BC40-02F0B35BAE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Click to insert picture</a:t>
            </a:r>
            <a:endParaRPr lang="en-US"/>
          </a:p>
        </p:txBody>
      </p:sp>
      <p:pic>
        <p:nvPicPr>
          <p:cNvPr id="8" name="Picture 7" descr="logo_SG.wmf">
            <a:extLst>
              <a:ext uri="{FF2B5EF4-FFF2-40B4-BE49-F238E27FC236}">
                <a16:creationId xmlns:a16="http://schemas.microsoft.com/office/drawing/2014/main" id="{D8DCACC6-3267-437F-829C-CD37B53C1D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581577"/>
            <a:ext cx="1887600" cy="2995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3868EE-F0FE-479A-828A-05F361CE148B}"/>
              </a:ext>
            </a:extLst>
          </p:cNvPr>
          <p:cNvSpPr/>
          <p:nvPr userDrawn="1"/>
        </p:nvSpPr>
        <p:spPr>
          <a:xfrm>
            <a:off x="387656" y="2319300"/>
            <a:ext cx="3788308" cy="81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859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816736"/>
            <a:ext cx="3960000" cy="595869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fr-FR" sz="2550" b="1" spc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018"/>
            <a:ext cx="396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6" y="2491988"/>
            <a:ext cx="5218281" cy="90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  <p:pic>
        <p:nvPicPr>
          <p:cNvPr id="10" name="Picture 9" descr="logo_SG.wmf">
            <a:extLst>
              <a:ext uri="{FF2B5EF4-FFF2-40B4-BE49-F238E27FC236}">
                <a16:creationId xmlns:a16="http://schemas.microsoft.com/office/drawing/2014/main" id="{314E48DB-8521-4095-8F1F-CDDDAFD295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4581577"/>
            <a:ext cx="1887600" cy="2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41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818084"/>
            <a:ext cx="4140000" cy="595869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2550" b="1" spc="0" noProof="0" dirty="0">
                <a:solidFill>
                  <a:schemeClr val="bg2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802"/>
            <a:ext cx="414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b="1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subsection 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F5A6D089-4F00-427C-9F3B-72C8307ECF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Click to insert picture</a:t>
            </a:r>
            <a:endParaRPr lang="en-US"/>
          </a:p>
        </p:txBody>
      </p:sp>
      <p:pic>
        <p:nvPicPr>
          <p:cNvPr id="7" name="Picture 6" descr="logo_SG.wmf">
            <a:extLst>
              <a:ext uri="{FF2B5EF4-FFF2-40B4-BE49-F238E27FC236}">
                <a16:creationId xmlns:a16="http://schemas.microsoft.com/office/drawing/2014/main" id="{5DC66172-1C75-4B70-9E74-A496BEF8C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4581577"/>
            <a:ext cx="1887600" cy="299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A53446-BE42-40AA-9726-5B120C69D709}"/>
              </a:ext>
            </a:extLst>
          </p:cNvPr>
          <p:cNvSpPr/>
          <p:nvPr userDrawn="1"/>
        </p:nvSpPr>
        <p:spPr>
          <a:xfrm>
            <a:off x="387656" y="2506943"/>
            <a:ext cx="3788308" cy="73125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750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546954" cy="17735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sz="1500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8E765-7214-4A36-B32A-D18CCEC2BFC9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545985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en-US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6" name="Sources">
            <a:extLst>
              <a:ext uri="{FF2B5EF4-FFF2-40B4-BE49-F238E27FC236}">
                <a16:creationId xmlns:a16="http://schemas.microsoft.com/office/drawing/2014/main" id="{44691C9B-787E-48C1-BDA5-A310AD5E3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0168931-F605-4E53-922E-B5DE707726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9077" y="701985"/>
            <a:ext cx="8546954" cy="15760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138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74292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/>
              <a:t>Click to add sub-title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88D0F-DDF7-4033-A15A-D24B8AE8FA21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AF0065-3D22-49D7-BC76-C1227846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077" y="1061100"/>
            <a:ext cx="8546954" cy="1128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050"/>
            </a:lvl1pPr>
            <a:lvl2pPr marL="256294" indent="-139298">
              <a:buFont typeface="Wingdings" panose="05000000000000000000" pitchFamily="2" charset="2"/>
              <a:buChar char=""/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buFont typeface="Source Sans Pro" panose="020B0503030403020204" pitchFamily="34" charset="0"/>
              <a:buChar char="–"/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05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9077" y="701985"/>
            <a:ext cx="8496000" cy="15760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138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74292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/>
              <a:t>Click to add sub-title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463BCE-CCCF-4B8F-8FB1-E4FA8101B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9438" y="1061100"/>
            <a:ext cx="4055623" cy="317270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36000" tIns="36000" rIns="36000" bIns="36000" rtlCol="0">
            <a:noAutofit/>
          </a:bodyPr>
          <a:lstStyle>
            <a:lvl1pPr marL="58499" indent="-58499" algn="l" defTabSz="742923" rtl="0" eaLnBrk="1" latinLnBrk="0" hangingPunct="1">
              <a:spcBef>
                <a:spcPts val="325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Source Sans Pro" panose="020B0503030403020204" pitchFamily="34" charset="0"/>
              <a:buChar char="_"/>
              <a:defRPr lang="en-US" sz="894" b="1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>
              <a:defRPr lang="en-US" sz="894" dirty="0" smtClean="0"/>
            </a:lvl2pPr>
            <a:lvl3pPr>
              <a:defRPr lang="en-US" sz="894" dirty="0" smtClean="0"/>
            </a:lvl3pPr>
            <a:lvl4pPr>
              <a:defRPr lang="en-US" sz="894" dirty="0" smtClean="0"/>
            </a:lvl4pPr>
            <a:lvl5pPr>
              <a:defRPr lang="en-US" sz="1138" dirty="0"/>
            </a:lvl5pPr>
          </a:lstStyle>
          <a:p>
            <a:pPr marL="116996" lvl="0" indent="-116996">
              <a:lnSpc>
                <a:spcPct val="90000"/>
              </a:lnSpc>
              <a:buClrTx/>
              <a:buSzPct val="100000"/>
              <a:buFont typeface="Wingdings" panose="05000000000000000000" pitchFamily="2" charset="2"/>
              <a:buChar char=""/>
            </a:pPr>
            <a:r>
              <a:rPr lang="fr-FR"/>
              <a:t>Modifier les styles du texte du masque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008761F-CD57-48A0-B67A-B7F82D1E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38" y="1061100"/>
            <a:ext cx="4165062" cy="1128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050"/>
            </a:lvl1pPr>
            <a:lvl2pPr marL="256294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F923E6A-1619-4518-856D-C536A451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56012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Righ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5578475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5579911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9077" y="701985"/>
            <a:ext cx="5580000" cy="15760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138" b="1" i="0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74292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/>
              <a:t>Click to add sub-title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D5E082-19E9-4D8D-9F6C-D1503B015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077" y="1061100"/>
            <a:ext cx="5580000" cy="112800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lang="en-US" sz="1050" dirty="0"/>
            </a:lvl1pPr>
            <a:lvl2pPr marL="256294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lang="en-US" sz="1050" dirty="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13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Lef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2925" y="4528920"/>
            <a:ext cx="5270400" cy="115156"/>
          </a:xfrm>
          <a:prstGeom prst="rect">
            <a:avLst/>
          </a:prstGeom>
        </p:spPr>
        <p:txBody>
          <a:bodyPr tIns="0" rIns="0" bIns="36000" anchor="b" anchorCtr="0"/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569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B620084-3877-4EDA-8E7A-9F6B0576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338" y="1061100"/>
            <a:ext cx="5270400" cy="112800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sz="1050"/>
            </a:lvl1pPr>
            <a:lvl2pPr marL="256294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8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10979"/>
            <a:ext cx="3960000" cy="83715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3200" b="1" spc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0" y="1377552"/>
            <a:ext cx="617157" cy="863313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6600" cap="all" spc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505800" lvl="0" indent="-6858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28715"/>
            <a:ext cx="3960000" cy="276999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400"/>
              </a:spcBef>
              <a:buNone/>
              <a:defRPr lang="en-GB" sz="1800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3" y="2248614"/>
            <a:ext cx="5218281" cy="90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Quicksand Light" pitchFamily="2" charset="0"/>
            </a:endParaRPr>
          </a:p>
        </p:txBody>
      </p:sp>
      <p:pic>
        <p:nvPicPr>
          <p:cNvPr id="10" name="Picture 9" descr="logo_SG.wmf">
            <a:extLst>
              <a:ext uri="{FF2B5EF4-FFF2-40B4-BE49-F238E27FC236}">
                <a16:creationId xmlns:a16="http://schemas.microsoft.com/office/drawing/2014/main" id="{57474D9E-C50A-46B8-8AE6-27473658BF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616513"/>
            <a:ext cx="1798638" cy="351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2" name="ToC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496000" cy="17735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ToC Content"/>
          <p:cNvSpPr>
            <a:spLocks noGrp="1"/>
          </p:cNvSpPr>
          <p:nvPr>
            <p:ph idx="1" hasCustomPrompt="1"/>
          </p:nvPr>
        </p:nvSpPr>
        <p:spPr>
          <a:xfrm>
            <a:off x="299077" y="1061100"/>
            <a:ext cx="8524251" cy="425245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292490" indent="-292490">
              <a:spcBef>
                <a:spcPts val="812"/>
              </a:spcBef>
              <a:spcAft>
                <a:spcPts val="163"/>
              </a:spcAft>
              <a:buClr>
                <a:srgbClr val="E60028"/>
              </a:buClr>
              <a:buSzPct val="100000"/>
              <a:buFont typeface="+mj-lt"/>
              <a:buNone/>
              <a:tabLst>
                <a:tab pos="6848821" algn="r"/>
              </a:tabLst>
              <a:defRPr sz="1500" b="1" cap="all" baseline="0">
                <a:solidFill>
                  <a:srgbClr val="E60028"/>
                </a:solidFill>
                <a:latin typeface="+mn-lt"/>
              </a:defRPr>
            </a:lvl1pPr>
            <a:lvl2pPr marL="584979" indent="-292490">
              <a:spcBef>
                <a:spcPts val="163"/>
              </a:spcBef>
              <a:buClrTx/>
              <a:buSzPct val="100000"/>
              <a:buFont typeface="+mj-lt"/>
              <a:buAutoNum type="alphaUcPeriod"/>
              <a:tabLst>
                <a:tab pos="6848821" algn="r"/>
              </a:tabLst>
              <a:defRPr sz="1200" cap="none" baseline="0">
                <a:latin typeface="+mn-lt"/>
              </a:defRPr>
            </a:lvl2pPr>
            <a:lvl3pPr marL="292490" indent="0">
              <a:spcBef>
                <a:spcPts val="2275"/>
              </a:spcBef>
              <a:buNone/>
              <a:tabLst>
                <a:tab pos="6848821" algn="r"/>
              </a:tabLst>
              <a:defRPr sz="1138" b="0" cap="all" baseline="0">
                <a:solidFill>
                  <a:srgbClr val="E60028"/>
                </a:solidFill>
              </a:defRPr>
            </a:lvl3pPr>
            <a:lvl4pPr marL="584979" indent="-292490">
              <a:spcBef>
                <a:spcPts val="163"/>
              </a:spcBef>
              <a:buClrTx/>
              <a:buFont typeface="+mj-lt"/>
              <a:buAutoNum type="alphaUcPeriod"/>
              <a:tabLst>
                <a:tab pos="6848821" algn="r"/>
              </a:tabLst>
              <a:defRPr sz="975" cap="none" baseline="0"/>
            </a:lvl4pPr>
            <a:lvl5pPr marL="438734" indent="0">
              <a:buNone/>
              <a:tabLst>
                <a:tab pos="6490257" algn="r"/>
              </a:tabLst>
              <a:defRPr sz="650" cap="all" baseline="0"/>
            </a:lvl5pPr>
          </a:lstStyle>
          <a:p>
            <a:pPr lvl="0"/>
            <a:r>
              <a:rPr lang="en-US" noProof="0"/>
              <a:t>CLICK TO add section title</a:t>
            </a:r>
          </a:p>
          <a:p>
            <a:pPr lvl="1"/>
            <a:r>
              <a:rPr lang="en-US" noProof="0"/>
              <a:t>Increase level to add subsection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E0767-2C7B-4A8B-88C1-F85FEC17A762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641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7" name="Disclaimer Text"/>
          <p:cNvSpPr>
            <a:spLocks noGrp="1"/>
          </p:cNvSpPr>
          <p:nvPr>
            <p:ph type="body" sz="quarter" idx="14" hasCustomPrompt="1"/>
          </p:nvPr>
        </p:nvSpPr>
        <p:spPr>
          <a:xfrm>
            <a:off x="299077" y="1061100"/>
            <a:ext cx="8524251" cy="120610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>
              <a:lnSpc>
                <a:spcPct val="95000"/>
              </a:lnSpc>
              <a:spcBef>
                <a:spcPts val="488"/>
              </a:spcBef>
              <a:spcAft>
                <a:spcPts val="0"/>
              </a:spcAft>
              <a:buFontTx/>
              <a:buNone/>
              <a:defRPr sz="825" b="0" i="0">
                <a:solidFill>
                  <a:schemeClr val="tx1"/>
                </a:solidFill>
                <a:latin typeface="+mn-lt"/>
                <a:ea typeface="Source Sans Pro" pitchFamily="34" charset="0"/>
              </a:defRPr>
            </a:lvl1pPr>
            <a:lvl2pPr marL="146245" indent="-146245">
              <a:spcBef>
                <a:spcPts val="488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894" b="0" i="1">
                <a:solidFill>
                  <a:schemeClr val="tx1"/>
                </a:solidFill>
              </a:defRPr>
            </a:lvl2pPr>
            <a:lvl3pPr marL="292490" indent="-146245">
              <a:spcBef>
                <a:spcPts val="163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894" i="1"/>
            </a:lvl3pPr>
            <a:lvl4pPr marL="204743" indent="-87746">
              <a:spcBef>
                <a:spcPts val="81"/>
              </a:spcBef>
              <a:buClr>
                <a:schemeClr val="tx2"/>
              </a:buClr>
              <a:buSzPct val="90000"/>
              <a:buFont typeface="Arial" pitchFamily="34" charset="0"/>
              <a:buChar char="●"/>
              <a:defRPr sz="894" i="1"/>
            </a:lvl4pPr>
            <a:lvl5pPr marL="292490" indent="-87746">
              <a:spcBef>
                <a:spcPts val="81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894" i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isclaimer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496000" cy="17735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9" name="Sources">
            <a:extLst>
              <a:ext uri="{FF2B5EF4-FFF2-40B4-BE49-F238E27FC236}">
                <a16:creationId xmlns:a16="http://schemas.microsoft.com/office/drawing/2014/main" id="{66CDEB1D-B8F5-47BA-8571-0C6D5BB9D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1BBD5-C468-4B07-AEDC-B9D783237610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4475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740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B775C-7CC1-4410-8FA8-02669FA1F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367" y="2186636"/>
            <a:ext cx="6737268" cy="7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8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5CD0C-FC9A-441D-88D1-8CC68DFF2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954" y="2187000"/>
            <a:ext cx="6730904" cy="7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5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2EAF3-7085-470A-868D-D381EA36D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954" y="2187000"/>
            <a:ext cx="6730904" cy="7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151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05EA31-1F26-44D6-99A8-702D0F52951F}"/>
              </a:ext>
            </a:extLst>
          </p:cNvPr>
          <p:cNvSpPr/>
          <p:nvPr userDrawn="1"/>
        </p:nvSpPr>
        <p:spPr>
          <a:xfrm>
            <a:off x="0" y="0"/>
            <a:ext cx="360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1" y="3055759"/>
            <a:ext cx="5005738" cy="2077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742923" rtl="0" eaLnBrk="1" latinLnBrk="0" hangingPunct="1">
              <a:spcBef>
                <a:spcPts val="731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500" b="0" kern="1200" cap="none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1" y="2026759"/>
            <a:ext cx="5005738" cy="66710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74292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2550" b="1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</a:t>
            </a:r>
            <a:r>
              <a:rPr lang="fr-FR" noProof="0" err="1"/>
              <a:t>presentation</a:t>
            </a:r>
            <a:r>
              <a:rPr lang="fr-FR" noProof="0"/>
              <a:t>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5" name="Privacy"/>
          <p:cNvSpPr>
            <a:spLocks noGrp="1"/>
          </p:cNvSpPr>
          <p:nvPr>
            <p:ph type="body" sz="quarter" idx="15" hasCustomPrompt="1"/>
          </p:nvPr>
        </p:nvSpPr>
        <p:spPr>
          <a:xfrm>
            <a:off x="7024773" y="169552"/>
            <a:ext cx="1796967" cy="1124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r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/>
              <a:t>Niveau de confidentialité</a:t>
            </a:r>
          </a:p>
        </p:txBody>
      </p:sp>
      <p:sp>
        <p:nvSpPr>
          <p:cNvPr id="12" name="DatePresent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816004" y="177245"/>
            <a:ext cx="314445" cy="1124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l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103AA-93E6-4C23-9DA4-9FEBE6A55434}"/>
              </a:ext>
            </a:extLst>
          </p:cNvPr>
          <p:cNvSpPr/>
          <p:nvPr userDrawn="1"/>
        </p:nvSpPr>
        <p:spPr>
          <a:xfrm>
            <a:off x="2125786" y="2796556"/>
            <a:ext cx="3672000" cy="81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1AAB24-6341-453F-8F3C-6D9998D00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416" y="4494610"/>
            <a:ext cx="3165521" cy="36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">
            <a:extLst>
              <a:ext uri="{FF2B5EF4-FFF2-40B4-BE49-F238E27FC236}">
                <a16:creationId xmlns:a16="http://schemas.microsoft.com/office/drawing/2014/main" id="{2EF15FF5-02DC-489F-B615-26E2489731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60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Click to insert picture</a:t>
            </a:r>
            <a:endParaRPr lang="en-US"/>
          </a:p>
        </p:txBody>
      </p:sp>
      <p:sp>
        <p:nvSpPr>
          <p:cNvPr id="14" name="Cover Subtitle"/>
          <p:cNvSpPr>
            <a:spLocks noGrp="1"/>
          </p:cNvSpPr>
          <p:nvPr>
            <p:ph type="subTitle" idx="1" hasCustomPrompt="1"/>
          </p:nvPr>
        </p:nvSpPr>
        <p:spPr>
          <a:xfrm>
            <a:off x="3816001" y="3056401"/>
            <a:ext cx="5005738" cy="2077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indent="0" algn="l" defTabSz="742923" rtl="0" eaLnBrk="1" latinLnBrk="0" hangingPunct="1">
              <a:spcBef>
                <a:spcPts val="731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500" b="0" kern="1200" cap="none" spc="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16" name="Cover Title"/>
          <p:cNvSpPr>
            <a:spLocks noGrp="1"/>
          </p:cNvSpPr>
          <p:nvPr>
            <p:ph type="ctrTitle" hasCustomPrompt="1"/>
          </p:nvPr>
        </p:nvSpPr>
        <p:spPr>
          <a:xfrm>
            <a:off x="3816001" y="2027700"/>
            <a:ext cx="5005738" cy="66710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74292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GB" sz="2550" b="1" kern="1200" spc="0" baseline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25" name="Privacy"/>
          <p:cNvSpPr>
            <a:spLocks noGrp="1"/>
          </p:cNvSpPr>
          <p:nvPr>
            <p:ph type="body" sz="quarter" idx="15" hasCustomPrompt="1"/>
          </p:nvPr>
        </p:nvSpPr>
        <p:spPr>
          <a:xfrm>
            <a:off x="7024773" y="169552"/>
            <a:ext cx="1796967" cy="1124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r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/>
              <a:t>Niveau de confidentialité</a:t>
            </a:r>
          </a:p>
        </p:txBody>
      </p:sp>
      <p:sp>
        <p:nvSpPr>
          <p:cNvPr id="12" name="DatePresent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816004" y="177245"/>
            <a:ext cx="314445" cy="1124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lvl1pPr marL="0" indent="0" algn="l" defTabSz="742923" rtl="0" eaLnBrk="1" latinLnBrk="0" hangingPunct="1">
              <a:spcBef>
                <a:spcPts val="0"/>
              </a:spcBef>
              <a:buNone/>
              <a:defRPr lang="en-US" sz="812" b="0" kern="1200" cap="all" spc="163" baseline="0" dirty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A5733-C36A-44E1-858D-E018F71BC1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416" y="4494610"/>
            <a:ext cx="3165521" cy="36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1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80477"/>
            <a:ext cx="3960000" cy="6002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2550" b="1" spc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4" y="1608888"/>
            <a:ext cx="501740" cy="70147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5363" cap="all" spc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410948" lvl="0" indent="-557192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98212"/>
            <a:ext cx="396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6" y="2318109"/>
            <a:ext cx="5218281" cy="81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  <p:pic>
        <p:nvPicPr>
          <p:cNvPr id="11" name="Picture 10" descr="logo_SG.wmf">
            <a:extLst>
              <a:ext uri="{FF2B5EF4-FFF2-40B4-BE49-F238E27FC236}">
                <a16:creationId xmlns:a16="http://schemas.microsoft.com/office/drawing/2014/main" id="{B64D71F1-C7D9-4507-9228-C5313E08C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581577"/>
            <a:ext cx="1887600" cy="2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167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81200"/>
            <a:ext cx="3960000" cy="6002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2550" b="1" spc="0" noProof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4" y="1609168"/>
            <a:ext cx="501740" cy="70147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5363" cap="all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410948" lvl="0" indent="-557192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99000"/>
            <a:ext cx="396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subsection 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2FE1E90-E065-4F26-BC40-02F0B35BAE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Click to insert picture</a:t>
            </a:r>
            <a:endParaRPr lang="en-US"/>
          </a:p>
        </p:txBody>
      </p:sp>
      <p:pic>
        <p:nvPicPr>
          <p:cNvPr id="8" name="Picture 7" descr="logo_SG.wmf">
            <a:extLst>
              <a:ext uri="{FF2B5EF4-FFF2-40B4-BE49-F238E27FC236}">
                <a16:creationId xmlns:a16="http://schemas.microsoft.com/office/drawing/2014/main" id="{D8DCACC6-3267-437F-829C-CD37B53C1D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581577"/>
            <a:ext cx="1887600" cy="2995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3868EE-F0FE-479A-828A-05F361CE148B}"/>
              </a:ext>
            </a:extLst>
          </p:cNvPr>
          <p:cNvSpPr/>
          <p:nvPr userDrawn="1"/>
        </p:nvSpPr>
        <p:spPr>
          <a:xfrm>
            <a:off x="387656" y="2319300"/>
            <a:ext cx="3788308" cy="81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008000" y="2512800"/>
            <a:ext cx="3960000" cy="83715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fr-FR" sz="3200" b="1" spc="0" noProof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00" y="1378800"/>
            <a:ext cx="617157" cy="863313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>
            <a:lvl1pPr marL="0" indent="0">
              <a:buNone/>
              <a:defRPr lang="fr-FR" sz="6600" cap="all" spc="0" noProof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505800" lvl="0" indent="-6858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/>
              <a:t>#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8000" y="3628800"/>
            <a:ext cx="3960000" cy="276999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800" b="0" kern="1200" cap="none" baseline="0" dirty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400"/>
              </a:spcBef>
              <a:buNone/>
              <a:defRPr lang="en-GB" sz="1800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subsection title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2FE1E90-E065-4F26-BC40-02F0B35BAE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Click to insert picture</a:t>
            </a:r>
            <a:endParaRPr lang="en-US"/>
          </a:p>
        </p:txBody>
      </p:sp>
      <p:pic>
        <p:nvPicPr>
          <p:cNvPr id="7" name="Picture 6" descr="logo_SG.wmf">
            <a:extLst>
              <a:ext uri="{FF2B5EF4-FFF2-40B4-BE49-F238E27FC236}">
                <a16:creationId xmlns:a16="http://schemas.microsoft.com/office/drawing/2014/main" id="{AE6C9EE2-C878-48AA-99F1-7C3990831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4616513"/>
            <a:ext cx="1798638" cy="3512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ECD16C-E48C-4DCB-935B-92C3364296CA}"/>
              </a:ext>
            </a:extLst>
          </p:cNvPr>
          <p:cNvSpPr/>
          <p:nvPr userDrawn="1"/>
        </p:nvSpPr>
        <p:spPr>
          <a:xfrm>
            <a:off x="387653" y="2250000"/>
            <a:ext cx="3204000" cy="90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309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816736"/>
            <a:ext cx="3960000" cy="595869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fr-FR" sz="2550" b="1" spc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018"/>
            <a:ext cx="396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6" y="2491988"/>
            <a:ext cx="5218281" cy="90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  <p:pic>
        <p:nvPicPr>
          <p:cNvPr id="10" name="Picture 9" descr="logo_SG.wmf">
            <a:extLst>
              <a:ext uri="{FF2B5EF4-FFF2-40B4-BE49-F238E27FC236}">
                <a16:creationId xmlns:a16="http://schemas.microsoft.com/office/drawing/2014/main" id="{314E48DB-8521-4095-8F1F-CDDDAFD295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4581577"/>
            <a:ext cx="1887600" cy="2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862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818084"/>
            <a:ext cx="4140000" cy="595869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2550" b="1" spc="0" noProof="0" dirty="0">
                <a:solidFill>
                  <a:schemeClr val="bg2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802"/>
            <a:ext cx="4140000" cy="202556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742923" rtl="0" eaLnBrk="1" latinLnBrk="0" hangingPunct="1">
              <a:spcBef>
                <a:spcPts val="325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463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325"/>
              </a:spcBef>
              <a:buNone/>
              <a:defRPr lang="en-GB" sz="1463" b="1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74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subsection 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F5A6D089-4F00-427C-9F3B-72C8307ECF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Click to insert picture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A53446-BE42-40AA-9726-5B120C69D709}"/>
              </a:ext>
            </a:extLst>
          </p:cNvPr>
          <p:cNvSpPr/>
          <p:nvPr userDrawn="1"/>
        </p:nvSpPr>
        <p:spPr>
          <a:xfrm>
            <a:off x="387656" y="2506943"/>
            <a:ext cx="3788308" cy="73125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4011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546954" cy="17735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sz="1500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8E765-7214-4A36-B32A-D18CCEC2BFC9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7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545985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en-US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6" name="Sources">
            <a:extLst>
              <a:ext uri="{FF2B5EF4-FFF2-40B4-BE49-F238E27FC236}">
                <a16:creationId xmlns:a16="http://schemas.microsoft.com/office/drawing/2014/main" id="{44691C9B-787E-48C1-BDA5-A310AD5E3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0168931-F605-4E53-922E-B5DE707726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9077" y="701985"/>
            <a:ext cx="8546954" cy="15760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138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74292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/>
              <a:t>Click to add sub-title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88D0F-DDF7-4033-A15A-D24B8AE8FA21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AF0065-3D22-49D7-BC76-C1227846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077" y="1061100"/>
            <a:ext cx="8546954" cy="1128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050"/>
            </a:lvl1pPr>
            <a:lvl2pPr marL="256294" indent="-139298">
              <a:buFont typeface="Wingdings" panose="05000000000000000000" pitchFamily="2" charset="2"/>
              <a:buChar char=""/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buFont typeface="Source Sans Pro" panose="020B0503030403020204" pitchFamily="34" charset="0"/>
              <a:buChar char="–"/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304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496302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9077" y="701985"/>
            <a:ext cx="8496000" cy="15760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138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74292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/>
              <a:t>Click to add sub-title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463BCE-CCCF-4B8F-8FB1-E4FA8101B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9438" y="1061100"/>
            <a:ext cx="4055623" cy="317270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36000" tIns="36000" rIns="36000" bIns="36000" rtlCol="0">
            <a:noAutofit/>
          </a:bodyPr>
          <a:lstStyle>
            <a:lvl1pPr marL="58499" indent="-58499" algn="l" defTabSz="742923" rtl="0" eaLnBrk="1" latinLnBrk="0" hangingPunct="1">
              <a:spcBef>
                <a:spcPts val="325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Source Sans Pro" panose="020B0503030403020204" pitchFamily="34" charset="0"/>
              <a:buChar char="_"/>
              <a:defRPr lang="en-US" sz="894" b="1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>
              <a:defRPr lang="en-US" sz="894" dirty="0" smtClean="0"/>
            </a:lvl2pPr>
            <a:lvl3pPr>
              <a:defRPr lang="en-US" sz="894" dirty="0" smtClean="0"/>
            </a:lvl3pPr>
            <a:lvl4pPr>
              <a:defRPr lang="en-US" sz="894" dirty="0" smtClean="0"/>
            </a:lvl4pPr>
            <a:lvl5pPr>
              <a:defRPr lang="en-US" sz="1138" dirty="0"/>
            </a:lvl5pPr>
          </a:lstStyle>
          <a:p>
            <a:pPr marL="116996" lvl="0" indent="-116996">
              <a:lnSpc>
                <a:spcPct val="90000"/>
              </a:lnSpc>
              <a:buClrTx/>
              <a:buSzPct val="100000"/>
              <a:buFont typeface="Wingdings" panose="05000000000000000000" pitchFamily="2" charset="2"/>
              <a:buChar char=""/>
            </a:pPr>
            <a:r>
              <a:rPr lang="fr-FR"/>
              <a:t>Modifier les styles du texte du masque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008761F-CD57-48A0-B67A-B7F82D1E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38" y="1061100"/>
            <a:ext cx="4165062" cy="1128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1050"/>
            </a:lvl1pPr>
            <a:lvl2pPr marL="256294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184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Righ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5578475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5579911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9077" y="701985"/>
            <a:ext cx="5580000" cy="15760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138" b="1" i="0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74292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/>
              <a:t>Click to add sub-title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D5E082-19E9-4D8D-9F6C-D1503B015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077" y="1061100"/>
            <a:ext cx="5580000" cy="112800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lang="en-US" sz="1050" dirty="0"/>
            </a:lvl1pPr>
            <a:lvl2pPr marL="256294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lang="en-US" sz="1050" dirty="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6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Left s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2925" y="4528920"/>
            <a:ext cx="5270400" cy="115156"/>
          </a:xfrm>
          <a:prstGeom prst="rect">
            <a:avLst/>
          </a:prstGeom>
        </p:spPr>
        <p:txBody>
          <a:bodyPr tIns="0" rIns="0" bIns="36000" anchor="b" anchorCtr="0"/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569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B620084-3877-4EDA-8E7A-9F6B0576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338" y="1061100"/>
            <a:ext cx="5270400" cy="112800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sz="1050"/>
            </a:lvl1pPr>
            <a:lvl2pPr marL="256294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373289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490285" indent="-139298">
              <a:defRPr lang="en-US" sz="105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864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2" name="ToC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496000" cy="17735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ToC Content"/>
          <p:cNvSpPr>
            <a:spLocks noGrp="1"/>
          </p:cNvSpPr>
          <p:nvPr>
            <p:ph idx="1" hasCustomPrompt="1"/>
          </p:nvPr>
        </p:nvSpPr>
        <p:spPr>
          <a:xfrm>
            <a:off x="299077" y="1061100"/>
            <a:ext cx="8524251" cy="425245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292490" indent="-292490">
              <a:spcBef>
                <a:spcPts val="812"/>
              </a:spcBef>
              <a:spcAft>
                <a:spcPts val="163"/>
              </a:spcAft>
              <a:buClr>
                <a:srgbClr val="E60028"/>
              </a:buClr>
              <a:buSzPct val="100000"/>
              <a:buFont typeface="+mj-lt"/>
              <a:buNone/>
              <a:tabLst>
                <a:tab pos="6848821" algn="r"/>
              </a:tabLst>
              <a:defRPr sz="1500" b="1" cap="all" baseline="0">
                <a:solidFill>
                  <a:srgbClr val="E60028"/>
                </a:solidFill>
                <a:latin typeface="+mn-lt"/>
              </a:defRPr>
            </a:lvl1pPr>
            <a:lvl2pPr marL="584979" indent="-292490">
              <a:spcBef>
                <a:spcPts val="163"/>
              </a:spcBef>
              <a:buClrTx/>
              <a:buSzPct val="100000"/>
              <a:buFont typeface="+mj-lt"/>
              <a:buAutoNum type="alphaUcPeriod"/>
              <a:tabLst>
                <a:tab pos="6848821" algn="r"/>
              </a:tabLst>
              <a:defRPr sz="1200" cap="none" baseline="0">
                <a:latin typeface="+mn-lt"/>
              </a:defRPr>
            </a:lvl2pPr>
            <a:lvl3pPr marL="292490" indent="0">
              <a:spcBef>
                <a:spcPts val="2275"/>
              </a:spcBef>
              <a:buNone/>
              <a:tabLst>
                <a:tab pos="6848821" algn="r"/>
              </a:tabLst>
              <a:defRPr sz="1138" b="0" cap="all" baseline="0">
                <a:solidFill>
                  <a:srgbClr val="E60028"/>
                </a:solidFill>
              </a:defRPr>
            </a:lvl3pPr>
            <a:lvl4pPr marL="584979" indent="-292490">
              <a:spcBef>
                <a:spcPts val="163"/>
              </a:spcBef>
              <a:buClrTx/>
              <a:buFont typeface="+mj-lt"/>
              <a:buAutoNum type="alphaUcPeriod"/>
              <a:tabLst>
                <a:tab pos="6848821" algn="r"/>
              </a:tabLst>
              <a:defRPr sz="975" cap="none" baseline="0"/>
            </a:lvl4pPr>
            <a:lvl5pPr marL="438734" indent="0">
              <a:buNone/>
              <a:tabLst>
                <a:tab pos="6490257" algn="r"/>
              </a:tabLst>
              <a:defRPr sz="650" cap="all" baseline="0"/>
            </a:lvl5pPr>
          </a:lstStyle>
          <a:p>
            <a:pPr lvl="0"/>
            <a:r>
              <a:rPr lang="en-US" noProof="0"/>
              <a:t>CLICK TO add section title</a:t>
            </a:r>
          </a:p>
          <a:p>
            <a:pPr lvl="1"/>
            <a:r>
              <a:rPr lang="en-US" noProof="0"/>
              <a:t>Increase level to add subsection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E0767-2C7B-4A8B-88C1-F85FEC17A762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388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2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7" name="Disclaimer Text"/>
          <p:cNvSpPr>
            <a:spLocks noGrp="1"/>
          </p:cNvSpPr>
          <p:nvPr>
            <p:ph type="body" sz="quarter" idx="14" hasCustomPrompt="1"/>
          </p:nvPr>
        </p:nvSpPr>
        <p:spPr>
          <a:xfrm>
            <a:off x="299077" y="1061100"/>
            <a:ext cx="8524251" cy="120610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>
              <a:lnSpc>
                <a:spcPct val="95000"/>
              </a:lnSpc>
              <a:spcBef>
                <a:spcPts val="488"/>
              </a:spcBef>
              <a:spcAft>
                <a:spcPts val="0"/>
              </a:spcAft>
              <a:buFontTx/>
              <a:buNone/>
              <a:defRPr sz="825" b="0" i="0">
                <a:solidFill>
                  <a:schemeClr val="tx1"/>
                </a:solidFill>
                <a:latin typeface="+mn-lt"/>
                <a:ea typeface="Source Sans Pro" pitchFamily="34" charset="0"/>
              </a:defRPr>
            </a:lvl1pPr>
            <a:lvl2pPr marL="146245" indent="-146245">
              <a:spcBef>
                <a:spcPts val="488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894" b="0" i="1">
                <a:solidFill>
                  <a:schemeClr val="tx1"/>
                </a:solidFill>
              </a:defRPr>
            </a:lvl2pPr>
            <a:lvl3pPr marL="292490" indent="-146245">
              <a:spcBef>
                <a:spcPts val="163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itchFamily="34" charset="0"/>
              <a:buChar char="-"/>
              <a:defRPr sz="894" i="1"/>
            </a:lvl3pPr>
            <a:lvl4pPr marL="204743" indent="-87746">
              <a:spcBef>
                <a:spcPts val="81"/>
              </a:spcBef>
              <a:buClr>
                <a:schemeClr val="tx2"/>
              </a:buClr>
              <a:buSzPct val="90000"/>
              <a:buFont typeface="Arial" pitchFamily="34" charset="0"/>
              <a:buChar char="●"/>
              <a:defRPr sz="894" i="1"/>
            </a:lvl4pPr>
            <a:lvl5pPr marL="292490" indent="-87746">
              <a:spcBef>
                <a:spcPts val="81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894" i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isclaimer Title"/>
          <p:cNvSpPr>
            <a:spLocks noGrp="1"/>
          </p:cNvSpPr>
          <p:nvPr>
            <p:ph type="title" hasCustomPrompt="1"/>
          </p:nvPr>
        </p:nvSpPr>
        <p:spPr>
          <a:xfrm>
            <a:off x="299077" y="334244"/>
            <a:ext cx="8496000" cy="17735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9" name="Sources">
            <a:extLst>
              <a:ext uri="{FF2B5EF4-FFF2-40B4-BE49-F238E27FC236}">
                <a16:creationId xmlns:a16="http://schemas.microsoft.com/office/drawing/2014/main" id="{66CDEB1D-B8F5-47BA-8571-0C6D5BB9D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9077" y="4500003"/>
            <a:ext cx="8546954" cy="144073"/>
          </a:xfrm>
          <a:prstGeom prst="rect">
            <a:avLst/>
          </a:prstGeom>
        </p:spPr>
        <p:txBody>
          <a:bodyPr tIns="0" rIns="0" bIns="36000" anchor="b" anchorCtr="0">
            <a:normAutofit/>
          </a:bodyPr>
          <a:lstStyle>
            <a:lvl1pPr marL="1290" indent="-1290">
              <a:spcBef>
                <a:spcPts val="0"/>
              </a:spcBef>
              <a:buNone/>
              <a:defRPr sz="569" b="0" i="1" baseline="0">
                <a:solidFill>
                  <a:schemeClr val="tx1"/>
                </a:solidFill>
              </a:defRPr>
            </a:lvl1pPr>
            <a:lvl2pPr marL="146245" indent="-146245">
              <a:spcBef>
                <a:spcPts val="0"/>
              </a:spcBef>
              <a:buNone/>
              <a:defRPr sz="6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1BBD5-C468-4B07-AEDC-B9D783237610}"/>
              </a:ext>
            </a:extLst>
          </p:cNvPr>
          <p:cNvSpPr/>
          <p:nvPr userDrawn="1"/>
        </p:nvSpPr>
        <p:spPr>
          <a:xfrm>
            <a:off x="166154" y="567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 noProof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928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943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575451"/>
            <a:ext cx="3960000" cy="837152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fr-FR" sz="3200" b="1" spc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016"/>
            <a:ext cx="3960000" cy="276999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400"/>
              </a:spcBef>
              <a:buNone/>
              <a:defRPr lang="en-GB" sz="1800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subsection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9BE19C-1469-4296-A028-12303FE1AB84}"/>
              </a:ext>
            </a:extLst>
          </p:cNvPr>
          <p:cNvSpPr/>
          <p:nvPr userDrawn="1"/>
        </p:nvSpPr>
        <p:spPr>
          <a:xfrm>
            <a:off x="5184000" y="0"/>
            <a:ext cx="3960000" cy="51444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1A9E0-8BC8-4711-81B6-F5BEB3131FAF}"/>
              </a:ext>
            </a:extLst>
          </p:cNvPr>
          <p:cNvSpPr/>
          <p:nvPr userDrawn="1"/>
        </p:nvSpPr>
        <p:spPr>
          <a:xfrm>
            <a:off x="387653" y="2491988"/>
            <a:ext cx="5218281" cy="90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Quicksand Light" pitchFamily="2" charset="0"/>
            </a:endParaRPr>
          </a:p>
        </p:txBody>
      </p:sp>
      <p:pic>
        <p:nvPicPr>
          <p:cNvPr id="7" name="Picture 6" descr="logo_SG.wmf">
            <a:extLst>
              <a:ext uri="{FF2B5EF4-FFF2-40B4-BE49-F238E27FC236}">
                <a16:creationId xmlns:a16="http://schemas.microsoft.com/office/drawing/2014/main" id="{103C150A-F55A-4DC8-9370-323A5931E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4616513"/>
            <a:ext cx="1798638" cy="35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133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B775C-7CC1-4410-8FA8-02669FA1F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367" y="2186636"/>
            <a:ext cx="6737268" cy="7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4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5CD0C-FC9A-441D-88D1-8CC68DFF2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954" y="2187000"/>
            <a:ext cx="6730904" cy="7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570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2EAF3-7085-470A-868D-D381EA36D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954" y="2187000"/>
            <a:ext cx="6730904" cy="7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41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92000" y="1576800"/>
            <a:ext cx="4140000" cy="837152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3200" b="1" spc="0" noProof="0" dirty="0">
                <a:solidFill>
                  <a:schemeClr val="bg2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000" y="2728800"/>
            <a:ext cx="4140000" cy="276999"/>
          </a:xfrm>
          <a:prstGeom prst="rect">
            <a:avLst/>
          </a:prstGeom>
        </p:spPr>
        <p:txBody>
          <a:bodyPr wrap="square" rIns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>
              <a:spcBef>
                <a:spcPts val="400"/>
              </a:spcBef>
              <a:buNone/>
              <a:defRPr lang="en-GB" sz="1800" b="1" kern="120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Arial" pitchFamily="34" charset="0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subsection title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F5A6D089-4F00-427C-9F3B-72C8307ECF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0"/>
            <a:ext cx="3960000" cy="51435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b="0" i="1" baseline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Click to insert picture</a:t>
            </a:r>
            <a:endParaRPr lang="en-US"/>
          </a:p>
        </p:txBody>
      </p:sp>
      <p:pic>
        <p:nvPicPr>
          <p:cNvPr id="6" name="Picture 5" descr="logo_SG.wmf">
            <a:extLst>
              <a:ext uri="{FF2B5EF4-FFF2-40B4-BE49-F238E27FC236}">
                <a16:creationId xmlns:a16="http://schemas.microsoft.com/office/drawing/2014/main" id="{0C0DDCB3-9534-4212-88AC-1191165DEB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" y="4616513"/>
            <a:ext cx="1798638" cy="3512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1B06B8-7F22-434A-89FB-73B49A1E30CF}"/>
              </a:ext>
            </a:extLst>
          </p:cNvPr>
          <p:cNvSpPr/>
          <p:nvPr userDrawn="1"/>
        </p:nvSpPr>
        <p:spPr>
          <a:xfrm>
            <a:off x="387653" y="2491988"/>
            <a:ext cx="3204000" cy="90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0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325437" y="364617"/>
            <a:ext cx="8496000" cy="23083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4500000"/>
            <a:ext cx="8496000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8E765-7214-4A36-B32A-D18CCEC2BFC9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324000" y="333839"/>
            <a:ext cx="8496000" cy="261610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>
              <a:defRPr lang="en-US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6" name="Sources">
            <a:extLst>
              <a:ext uri="{FF2B5EF4-FFF2-40B4-BE49-F238E27FC236}">
                <a16:creationId xmlns:a16="http://schemas.microsoft.com/office/drawing/2014/main" id="{44691C9B-787E-48C1-BDA5-A310AD5E3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4500000"/>
            <a:ext cx="8496000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0168931-F605-4E53-922E-B5DE707726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5438" y="756000"/>
            <a:ext cx="8496000" cy="1938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400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/>
              <a:t>Click to add sub-title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88D0F-DDF7-4033-A15A-D24B8AE8FA21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AF0065-3D22-49D7-BC76-C1227846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50938"/>
            <a:ext cx="8496000" cy="13552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2pPr marL="315450" indent="-171450">
              <a:buFont typeface="Wingdings" panose="05000000000000000000" pitchFamily="2" charset="2"/>
              <a:buChar char="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>
              <a:buFont typeface="Source Sans Pro" panose="020B0503030403020204" pitchFamily="34" charset="0"/>
              <a:buChar char="–"/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9525"/>
          </a:xfrm>
          <a:prstGeom prst="octagon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>
          <a:xfrm>
            <a:off x="325436" y="364617"/>
            <a:ext cx="8496302" cy="2308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75000"/>
              </a:lnSpc>
              <a:defRPr lang="fr-FR" noProof="0" dirty="0">
                <a:latin typeface="+mj-lt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EDF8D696-937F-42D0-A2BB-5AE856EF92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99" y="4500000"/>
            <a:ext cx="8497439" cy="144073"/>
          </a:xfrm>
          <a:prstGeom prst="rect">
            <a:avLst/>
          </a:prstGeom>
        </p:spPr>
        <p:txBody>
          <a:bodyPr tIns="0" rIns="0" bIns="36000" anchor="b" anchorCtr="0"/>
          <a:lstStyle>
            <a:lvl1pPr marL="1588" indent="-1588">
              <a:spcBef>
                <a:spcPts val="0"/>
              </a:spcBef>
              <a:buNone/>
              <a:defRPr sz="700" b="0" i="1" baseline="0">
                <a:solidFill>
                  <a:schemeClr val="tx1"/>
                </a:solidFill>
              </a:defRPr>
            </a:lvl1pPr>
            <a:lvl2pPr marL="180000" indent="-180000">
              <a:spcBef>
                <a:spcPts val="0"/>
              </a:spcBef>
              <a:buNone/>
              <a:defRPr sz="700" i="1" baseline="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GB" noProof="0"/>
              <a:t>Click to add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45554-7D16-47DF-A0A5-E6986D7FF91A}"/>
              </a:ext>
            </a:extLst>
          </p:cNvPr>
          <p:cNvSpPr/>
          <p:nvPr userDrawn="1"/>
        </p:nvSpPr>
        <p:spPr>
          <a:xfrm>
            <a:off x="144000" y="648000"/>
            <a:ext cx="2016000" cy="54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Quicksand Light" pitchFamily="2" charset="0"/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686FAEA-0798-4A94-A949-6314EA6C5F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5438" y="756000"/>
            <a:ext cx="8496000" cy="1938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fr-FR" sz="1400" b="1" kern="1200" baseline="0" noProof="0" dirty="0">
                <a:solidFill>
                  <a:schemeClr val="bg2"/>
                </a:solidFill>
                <a:latin typeface="+mn-lt"/>
                <a:ea typeface="Source Sans Pro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Tx/>
              <a:buNone/>
            </a:pPr>
            <a:r>
              <a:rPr lang="en-US" noProof="0"/>
              <a:t>Click to add sub-title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463BCE-CCCF-4B8F-8FB1-E4FA8101B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89438" y="1159405"/>
            <a:ext cx="4032000" cy="3074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36000" tIns="36000" rIns="36000" bIns="36000" rtlCol="0">
            <a:noAutofit/>
          </a:bodyPr>
          <a:lstStyle>
            <a:lvl1pPr marL="72000" indent="-72000" algn="l" defTabSz="914400" rtl="0" eaLnBrk="1" latinLnBrk="0" hangingPunct="1">
              <a:spcBef>
                <a:spcPts val="4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Source Sans Pro" panose="020B0503030403020204" pitchFamily="34" charset="0"/>
              <a:buChar char="_"/>
              <a:defRPr lang="en-US" sz="1100" b="1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>
              <a:defRPr lang="en-US" sz="1100" dirty="0" smtClean="0"/>
            </a:lvl2pPr>
            <a:lvl3pPr>
              <a:defRPr lang="en-US" sz="1100" dirty="0" smtClean="0"/>
            </a:lvl3pPr>
            <a:lvl4pPr>
              <a:defRPr lang="en-US" sz="1100" dirty="0" smtClean="0"/>
            </a:lvl4pPr>
            <a:lvl5pPr>
              <a:defRPr lang="en-US" sz="1400" dirty="0"/>
            </a:lvl5pPr>
          </a:lstStyle>
          <a:p>
            <a:pPr marL="144000" lvl="0" indent="-144000">
              <a:lnSpc>
                <a:spcPct val="90000"/>
              </a:lnSpc>
              <a:buClrTx/>
              <a:buSzPct val="100000"/>
              <a:buFont typeface="Wingdings" panose="05000000000000000000" pitchFamily="2" charset="2"/>
              <a:buChar char=""/>
            </a:pPr>
            <a:r>
              <a:rPr lang="fr-FR"/>
              <a:t>Modifier les styles du texte du masque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008761F-CD57-48A0-B67A-B7F82D1E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50938"/>
            <a:ext cx="4140000" cy="13552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2pPr marL="315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459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03450" indent="-171450">
              <a:defRPr lang="en-US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4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wmf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image" Target="../media/image1.wmf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"/>
          <p:cNvSpPr txBox="1"/>
          <p:nvPr userDrawn="1"/>
        </p:nvSpPr>
        <p:spPr>
          <a:xfrm>
            <a:off x="3841050" y="4831000"/>
            <a:ext cx="1461939" cy="10772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algn="ctr" defTabSz="914400" rtl="0" eaLnBrk="1" latinLnBrk="0" hangingPunct="1"/>
            <a:r>
              <a:rPr lang="fr-FR" sz="700" b="0" kern="1200" cap="all" normalizeH="0" baseline="0" noProof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  <a:cs typeface="+mn-cs"/>
              </a:rPr>
              <a:t>UTILISER LA LIBRAIRIE SGC+</a:t>
            </a:r>
            <a:r>
              <a:rPr lang="fr-FR" sz="700" b="0" cap="all" normalizeH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│</a:t>
            </a:r>
            <a:r>
              <a:rPr lang="fr-FR" sz="700" b="0" cap="all" normalizeH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C1</a:t>
            </a:r>
            <a:r>
              <a:rPr lang="fr-FR" sz="700" b="0" cap="all" normalizeH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│</a:t>
            </a:r>
            <a:r>
              <a:rPr lang="fr-FR" sz="700" b="0" cap="all" normalizeH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 </a:t>
            </a:r>
            <a:r>
              <a:rPr lang="fr-FR" sz="700" b="0" kern="1200" cap="all" normalizeH="0" noProof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  <a:cs typeface="+mn-cs"/>
              </a:rPr>
              <a:t>2022</a:t>
            </a:r>
            <a:endParaRPr lang="fr-FR" sz="700" b="1" kern="1200" cap="all" normalizeH="0" baseline="0" noProof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Sans Pro" pitchFamily="34" charset="0"/>
              <a:ea typeface="Source Sans Pro" pitchFamily="34" charset="0"/>
              <a:cs typeface="+mn-cs"/>
            </a:endParaRPr>
          </a:p>
        </p:txBody>
      </p:sp>
      <p:pic>
        <p:nvPicPr>
          <p:cNvPr id="12" name="Logo SG">
            <a:extLst>
              <a:ext uri="{FF2B5EF4-FFF2-40B4-BE49-F238E27FC236}">
                <a16:creationId xmlns:a16="http://schemas.microsoft.com/office/drawing/2014/main" id="{0D4B289A-E6DD-43CB-B81A-D39B8675B6FD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438" y="4698423"/>
            <a:ext cx="1100931" cy="224400"/>
          </a:xfrm>
          <a:prstGeom prst="rect">
            <a:avLst/>
          </a:prstGeom>
        </p:spPr>
      </p:pic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324000" y="358974"/>
            <a:ext cx="8496000" cy="236475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add</a:t>
            </a:r>
            <a:r>
              <a:rPr lang="fr-FR" noProof="0"/>
              <a:t>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79F76B3-F79E-4FEA-864E-A44B5ACD2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1150939"/>
            <a:ext cx="8496000" cy="13997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869" r:id="rId2"/>
    <p:sldLayoutId id="2147483875" r:id="rId3"/>
    <p:sldLayoutId id="2147484025" r:id="rId4"/>
    <p:sldLayoutId id="2147484024" r:id="rId5"/>
    <p:sldLayoutId id="2147483967" r:id="rId6"/>
    <p:sldLayoutId id="2147483856" r:id="rId7"/>
    <p:sldLayoutId id="2147483855" r:id="rId8"/>
    <p:sldLayoutId id="2147484020" r:id="rId9"/>
    <p:sldLayoutId id="2147484012" r:id="rId10"/>
    <p:sldLayoutId id="2147484013" r:id="rId11"/>
    <p:sldLayoutId id="2147483867" r:id="rId12"/>
    <p:sldLayoutId id="2147483830" r:id="rId13"/>
    <p:sldLayoutId id="2147483878" r:id="rId14"/>
    <p:sldLayoutId id="2147484021" r:id="rId15"/>
    <p:sldLayoutId id="2147484026" r:id="rId16"/>
    <p:sldLayoutId id="2147484023" r:id="rId17"/>
    <p:sldLayoutId id="2147484063" r:id="rId18"/>
  </p:sldLayoutIdLst>
  <p:hf hdr="0" ftr="0"/>
  <p:txStyles>
    <p:titleStyle>
      <a:lvl1pPr algn="l" defTabSz="914400" rtl="0" eaLnBrk="1" fontAlgn="base" latinLnBrk="0" hangingPunct="1">
        <a:lnSpc>
          <a:spcPct val="75000"/>
        </a:lnSpc>
        <a:spcBef>
          <a:spcPct val="0"/>
        </a:spcBef>
        <a:spcAft>
          <a:spcPct val="0"/>
        </a:spcAft>
        <a:buNone/>
        <a:defRPr lang="fr-FR" sz="2000" b="0" kern="1200" cap="all" baseline="0" noProof="0" dirty="0">
          <a:solidFill>
            <a:schemeClr val="bg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90000"/>
        <a:buFont typeface="Arial" pitchFamily="34" charset="0"/>
        <a:buNone/>
        <a:defRPr lang="en-US" sz="1200" b="1" kern="1200" baseline="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88000" indent="-144000" algn="l" defTabSz="914400" rtl="0" eaLnBrk="1" latinLnBrk="0" hangingPunct="1">
        <a:lnSpc>
          <a:spcPct val="90000"/>
        </a:lnSpc>
        <a:spcBef>
          <a:spcPts val="600"/>
        </a:spcBef>
        <a:buClrTx/>
        <a:buSzPct val="100000"/>
        <a:buFont typeface="Wingdings" panose="05000000000000000000" pitchFamily="2" charset="2"/>
        <a:buChar char=""/>
        <a:defRPr lang="en-US" sz="120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432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Source Sans Pro" panose="020B0503030403020204" pitchFamily="34" charset="0"/>
        <a:buChar char="–"/>
        <a:defRPr lang="en-US" sz="120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576000" indent="-144000" algn="l" defTabSz="914400" rtl="0" eaLnBrk="1" latinLnBrk="0" hangingPunct="1">
        <a:lnSpc>
          <a:spcPct val="90000"/>
        </a:lnSpc>
        <a:spcBef>
          <a:spcPts val="400"/>
        </a:spcBef>
        <a:buClrTx/>
        <a:buFont typeface="Source Sans Pro" panose="020B0503030403020204" pitchFamily="34" charset="0"/>
        <a:buChar char="-"/>
        <a:defRPr lang="en-US" sz="120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0" indent="0" algn="l" defTabSz="914400" rtl="0" eaLnBrk="1" latinLnBrk="0" hangingPunct="1">
        <a:spcBef>
          <a:spcPts val="2000"/>
        </a:spcBef>
        <a:buClr>
          <a:schemeClr val="tx2"/>
        </a:buClr>
        <a:buFontTx/>
        <a:buNone/>
        <a:defRPr lang="en-US" sz="1200" b="1" kern="1200" cap="all" baseline="0" noProof="0" dirty="0">
          <a:solidFill>
            <a:schemeClr val="bg2"/>
          </a:solidFill>
          <a:latin typeface="+mn-lt"/>
          <a:ea typeface="Source Sans Pro Black" panose="020B0803030403020204" pitchFamily="34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31" userDrawn="1">
          <p15:clr>
            <a:srgbClr val="000000"/>
          </p15:clr>
        </p15:guide>
        <p15:guide id="2" pos="204" userDrawn="1">
          <p15:clr>
            <a:srgbClr val="000000"/>
          </p15:clr>
        </p15:guide>
        <p15:guide id="3" pos="5556" userDrawn="1">
          <p15:clr>
            <a:srgbClr val="000000"/>
          </p15:clr>
        </p15:guide>
        <p15:guide id="4" orient="horz" pos="725" userDrawn="1">
          <p15:clr>
            <a:srgbClr val="000000"/>
          </p15:clr>
        </p15:guide>
        <p15:guide id="5" pos="288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299077" y="334244"/>
            <a:ext cx="8545985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add</a:t>
            </a:r>
            <a:r>
              <a:rPr lang="fr-FR" noProof="0"/>
              <a:t>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79F76B3-F79E-4FEA-864E-A44B5ACD2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077" y="1059657"/>
            <a:ext cx="8545985" cy="112800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pic>
        <p:nvPicPr>
          <p:cNvPr id="7" name="Logo SG">
            <a:extLst>
              <a:ext uri="{FF2B5EF4-FFF2-40B4-BE49-F238E27FC236}">
                <a16:creationId xmlns:a16="http://schemas.microsoft.com/office/drawing/2014/main" id="{DF24FCA9-695D-4D9E-89B1-4B03E4A6D04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05" y="4761816"/>
            <a:ext cx="1171112" cy="193948"/>
          </a:xfrm>
          <a:prstGeom prst="rect">
            <a:avLst/>
          </a:prstGeom>
        </p:spPr>
      </p:pic>
      <p:sp>
        <p:nvSpPr>
          <p:cNvPr id="6" name="Footer">
            <a:extLst>
              <a:ext uri="{FF2B5EF4-FFF2-40B4-BE49-F238E27FC236}">
                <a16:creationId xmlns:a16="http://schemas.microsoft.com/office/drawing/2014/main" id="{CC724E78-6A41-49F4-9433-7A373B5C5C8A}"/>
              </a:ext>
            </a:extLst>
          </p:cNvPr>
          <p:cNvSpPr txBox="1"/>
          <p:nvPr userDrawn="1"/>
        </p:nvSpPr>
        <p:spPr>
          <a:xfrm>
            <a:off x="3522850" y="4879641"/>
            <a:ext cx="2098331" cy="92333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algn="ctr" defTabSz="742923" rtl="0" eaLnBrk="1" latinLnBrk="0" hangingPunct="1"/>
            <a:r>
              <a:rPr lang="fr-FR" sz="600" b="0" kern="1200" cap="all" normalizeH="0" baseline="0" noProof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  <a:cs typeface="+mn-cs"/>
              </a:rPr>
              <a:t>Présentation ACCORD HANDICAP 2020-2022 </a:t>
            </a:r>
            <a:r>
              <a:rPr lang="fr-FR" sz="600" b="0" cap="all" normalizeH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│</a:t>
            </a:r>
            <a:r>
              <a:rPr lang="fr-FR" sz="600" b="0" cap="all" normalizeH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 </a:t>
            </a:r>
            <a:r>
              <a:rPr lang="fr-FR" sz="600" b="0" kern="1200" cap="all" normalizeH="0" noProof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  <a:cs typeface="+mn-cs"/>
              </a:rPr>
              <a:t>25.11.2019</a:t>
            </a:r>
            <a:r>
              <a:rPr lang="fr-FR" sz="600" b="0" cap="all" normalizeH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│</a:t>
            </a:r>
            <a:r>
              <a:rPr lang="fr-FR" sz="600" b="0" cap="all" normalizeH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 </a:t>
            </a:r>
            <a:fld id="{C6CC3D56-96BB-45E4-94D9-DF781FE65A81}" type="slidenum">
              <a:rPr kumimoji="0" lang="fr-FR" sz="600" b="1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uLnTx/>
                <a:uFillTx/>
                <a:latin typeface="Source Sans Pro" panose="020B0503030403020204" pitchFamily="34" charset="0"/>
                <a:ea typeface="Source Sans Pro" pitchFamily="34" charset="0"/>
                <a:cs typeface="+mn-cs"/>
              </a:rPr>
              <a:pPr marL="0" algn="ctr" defTabSz="742923" rtl="0" eaLnBrk="1" latinLnBrk="0" hangingPunct="1"/>
              <a:t>‹N°›</a:t>
            </a:fld>
            <a:endParaRPr lang="fr-FR" sz="600" b="1" kern="1200" cap="all" normalizeH="0" baseline="0" noProof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Sans Pro" pitchFamily="34" charset="0"/>
              <a:ea typeface="Source Sans Pro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82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</p:sldLayoutIdLst>
  <p:hf hdr="0" ftr="0"/>
  <p:txStyles>
    <p:titleStyle>
      <a:lvl1pPr algn="l" defTabSz="742923" rtl="0" eaLnBrk="1" fontAlgn="base" latinLnBrk="0" hangingPunct="1">
        <a:lnSpc>
          <a:spcPct val="75000"/>
        </a:lnSpc>
        <a:spcBef>
          <a:spcPct val="0"/>
        </a:spcBef>
        <a:spcAft>
          <a:spcPct val="0"/>
        </a:spcAft>
        <a:buNone/>
        <a:defRPr lang="fr-FR" sz="1500" b="0" kern="1200" cap="all" baseline="0" noProof="0" dirty="0">
          <a:solidFill>
            <a:schemeClr val="bg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742923" rtl="0" eaLnBrk="1" latinLnBrk="0" hangingPunct="1">
        <a:lnSpc>
          <a:spcPct val="90000"/>
        </a:lnSpc>
        <a:spcBef>
          <a:spcPts val="650"/>
        </a:spcBef>
        <a:buClr>
          <a:schemeClr val="tx1">
            <a:lumMod val="75000"/>
            <a:lumOff val="25000"/>
          </a:schemeClr>
        </a:buClr>
        <a:buSzPct val="90000"/>
        <a:buFont typeface="Arial" pitchFamily="34" charset="0"/>
        <a:buNone/>
        <a:defRPr lang="en-US" sz="1050" b="1" kern="1200" baseline="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33991" indent="-116996" algn="l" defTabSz="742923" rtl="0" eaLnBrk="1" latinLnBrk="0" hangingPunct="1">
        <a:lnSpc>
          <a:spcPct val="90000"/>
        </a:lnSpc>
        <a:spcBef>
          <a:spcPts val="488"/>
        </a:spcBef>
        <a:buClrTx/>
        <a:buSzPct val="100000"/>
        <a:buFont typeface="Wingdings" panose="05000000000000000000" pitchFamily="2" charset="2"/>
        <a:buChar char=""/>
        <a:defRPr lang="en-US" sz="105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350987" indent="-116996" algn="l" defTabSz="742923" rtl="0" eaLnBrk="1" latinLnBrk="0" hangingPunct="1">
        <a:lnSpc>
          <a:spcPct val="90000"/>
        </a:lnSpc>
        <a:spcBef>
          <a:spcPts val="488"/>
        </a:spcBef>
        <a:buClr>
          <a:schemeClr val="tx1"/>
        </a:buClr>
        <a:buSzPct val="100000"/>
        <a:buFont typeface="Source Sans Pro" panose="020B0503030403020204" pitchFamily="34" charset="0"/>
        <a:buChar char="–"/>
        <a:defRPr lang="en-US" sz="105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467984" indent="-116996" algn="l" defTabSz="742923" rtl="0" eaLnBrk="1" latinLnBrk="0" hangingPunct="1">
        <a:lnSpc>
          <a:spcPct val="90000"/>
        </a:lnSpc>
        <a:spcBef>
          <a:spcPts val="325"/>
        </a:spcBef>
        <a:buClrTx/>
        <a:buFont typeface="Source Sans Pro" panose="020B0503030403020204" pitchFamily="34" charset="0"/>
        <a:buChar char="-"/>
        <a:defRPr lang="en-US" sz="105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0" indent="0" algn="l" defTabSz="742923" rtl="0" eaLnBrk="1" latinLnBrk="0" hangingPunct="1">
        <a:spcBef>
          <a:spcPts val="1625"/>
        </a:spcBef>
        <a:buClr>
          <a:schemeClr val="tx2"/>
        </a:buClr>
        <a:buFontTx/>
        <a:buNone/>
        <a:defRPr lang="en-US" sz="1050" b="1" kern="1200" cap="all" baseline="0" noProof="0" dirty="0">
          <a:solidFill>
            <a:schemeClr val="bg2"/>
          </a:solidFill>
          <a:latin typeface="+mn-lt"/>
          <a:ea typeface="Source Sans Pro Black" panose="020B0803030403020204" pitchFamily="34" charset="0"/>
          <a:cs typeface="Arial" pitchFamily="34" charset="0"/>
        </a:defRPr>
      </a:lvl5pPr>
      <a:lvl6pPr marL="2043038" indent="-185730" algn="l" defTabSz="742923" rtl="0" eaLnBrk="1" latinLnBrk="0" hangingPunct="1">
        <a:spcBef>
          <a:spcPct val="20000"/>
        </a:spcBef>
        <a:buFont typeface="Arial" pitchFamily="34" charset="0"/>
        <a:buNone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00" indent="-185730" algn="l" defTabSz="742923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5961" indent="-185730" algn="l" defTabSz="742923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422" indent="-185730" algn="l" defTabSz="742923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62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23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385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45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08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9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230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691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0">
          <p15:clr>
            <a:srgbClr val="000000"/>
          </p15:clr>
        </p15:guide>
        <p15:guide id="2" pos="204">
          <p15:clr>
            <a:srgbClr val="000000"/>
          </p15:clr>
        </p15:guide>
        <p15:guide id="3" pos="6036">
          <p15:clr>
            <a:srgbClr val="000000"/>
          </p15:clr>
        </p15:guide>
        <p15:guide id="4" orient="horz" pos="890">
          <p15:clr>
            <a:srgbClr val="000000"/>
          </p15:clr>
        </p15:guide>
        <p15:guide id="5" pos="312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"/>
          <p:cNvSpPr txBox="1"/>
          <p:nvPr userDrawn="1"/>
        </p:nvSpPr>
        <p:spPr>
          <a:xfrm>
            <a:off x="3525262" y="4879641"/>
            <a:ext cx="2093523" cy="92333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algn="ctr" defTabSz="742923" rtl="0" eaLnBrk="1" latinLnBrk="0" hangingPunct="1"/>
            <a:r>
              <a:rPr lang="fr-FR" sz="600" b="0" kern="1200" cap="all" normalizeH="0" baseline="0" noProof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  <a:cs typeface="+mn-cs"/>
              </a:rPr>
              <a:t>Présentation ACCORD HANDICAP 2020-2022 </a:t>
            </a:r>
            <a:r>
              <a:rPr lang="fr-FR" sz="600" b="0" cap="all" normalizeH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│</a:t>
            </a:r>
            <a:r>
              <a:rPr lang="fr-FR" sz="600" b="0" cap="all" normalizeH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 </a:t>
            </a:r>
            <a:r>
              <a:rPr lang="fr-FR" sz="600" b="0" kern="1200" cap="all" normalizeH="0" noProof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  <a:cs typeface="+mn-cs"/>
              </a:rPr>
              <a:t>25.11.2019</a:t>
            </a:r>
            <a:r>
              <a:rPr lang="fr-FR" sz="600" b="0" cap="all" normalizeH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│</a:t>
            </a:r>
            <a:r>
              <a:rPr lang="fr-FR" sz="600" b="0" cap="all" normalizeH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Sans Pro" pitchFamily="34" charset="0"/>
                <a:ea typeface="Source Sans Pro" pitchFamily="34" charset="0"/>
              </a:rPr>
              <a:t> </a:t>
            </a:r>
            <a:fld id="{C6CC3D56-96BB-45E4-94D9-DF781FE65A81}" type="slidenum">
              <a:rPr kumimoji="0" lang="fr-FR" sz="600" b="1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uLnTx/>
                <a:uFillTx/>
                <a:latin typeface="Source Sans Pro" panose="020B0503030403020204" pitchFamily="34" charset="0"/>
                <a:ea typeface="Source Sans Pro" pitchFamily="34" charset="0"/>
                <a:cs typeface="+mn-cs"/>
              </a:rPr>
              <a:pPr marL="0" algn="ctr" defTabSz="742923" rtl="0" eaLnBrk="1" latinLnBrk="0" hangingPunct="1"/>
              <a:t>‹N°›</a:t>
            </a:fld>
            <a:endParaRPr lang="fr-FR" sz="600" b="1" kern="1200" cap="all" normalizeH="0" baseline="0" noProof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Sans Pro" pitchFamily="34" charset="0"/>
              <a:ea typeface="Source Sans Pro" pitchFamily="34" charset="0"/>
              <a:cs typeface="+mn-cs"/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299077" y="334244"/>
            <a:ext cx="8545985" cy="1773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add</a:t>
            </a:r>
            <a:r>
              <a:rPr lang="fr-FR" noProof="0"/>
              <a:t>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79F76B3-F79E-4FEA-864E-A44B5ACD2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077" y="1059657"/>
            <a:ext cx="8545985" cy="112800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pic>
        <p:nvPicPr>
          <p:cNvPr id="7" name="Logo SG">
            <a:extLst>
              <a:ext uri="{FF2B5EF4-FFF2-40B4-BE49-F238E27FC236}">
                <a16:creationId xmlns:a16="http://schemas.microsoft.com/office/drawing/2014/main" id="{DF24FCA9-695D-4D9E-89B1-4B03E4A6D04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05" y="4761816"/>
            <a:ext cx="1171112" cy="1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3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</p:sldLayoutIdLst>
  <p:hf hdr="0" ftr="0"/>
  <p:txStyles>
    <p:titleStyle>
      <a:lvl1pPr algn="l" defTabSz="742923" rtl="0" eaLnBrk="1" fontAlgn="base" latinLnBrk="0" hangingPunct="1">
        <a:lnSpc>
          <a:spcPct val="75000"/>
        </a:lnSpc>
        <a:spcBef>
          <a:spcPct val="0"/>
        </a:spcBef>
        <a:spcAft>
          <a:spcPct val="0"/>
        </a:spcAft>
        <a:buNone/>
        <a:defRPr lang="fr-FR" sz="1500" b="0" kern="1200" cap="all" baseline="0" noProof="0" dirty="0">
          <a:solidFill>
            <a:schemeClr val="bg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742923" rtl="0" eaLnBrk="1" latinLnBrk="0" hangingPunct="1">
        <a:lnSpc>
          <a:spcPct val="90000"/>
        </a:lnSpc>
        <a:spcBef>
          <a:spcPts val="650"/>
        </a:spcBef>
        <a:buClr>
          <a:schemeClr val="tx1">
            <a:lumMod val="75000"/>
            <a:lumOff val="25000"/>
          </a:schemeClr>
        </a:buClr>
        <a:buSzPct val="90000"/>
        <a:buFont typeface="Arial" pitchFamily="34" charset="0"/>
        <a:buNone/>
        <a:defRPr lang="en-US" sz="1050" b="1" kern="1200" baseline="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33991" indent="-116996" algn="l" defTabSz="742923" rtl="0" eaLnBrk="1" latinLnBrk="0" hangingPunct="1">
        <a:lnSpc>
          <a:spcPct val="90000"/>
        </a:lnSpc>
        <a:spcBef>
          <a:spcPts val="488"/>
        </a:spcBef>
        <a:buClrTx/>
        <a:buSzPct val="100000"/>
        <a:buFont typeface="Wingdings" panose="05000000000000000000" pitchFamily="2" charset="2"/>
        <a:buChar char=""/>
        <a:defRPr lang="en-US" sz="105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350987" indent="-116996" algn="l" defTabSz="742923" rtl="0" eaLnBrk="1" latinLnBrk="0" hangingPunct="1">
        <a:lnSpc>
          <a:spcPct val="90000"/>
        </a:lnSpc>
        <a:spcBef>
          <a:spcPts val="488"/>
        </a:spcBef>
        <a:buClr>
          <a:schemeClr val="tx1"/>
        </a:buClr>
        <a:buSzPct val="100000"/>
        <a:buFont typeface="Source Sans Pro" panose="020B0503030403020204" pitchFamily="34" charset="0"/>
        <a:buChar char="–"/>
        <a:defRPr lang="en-US" sz="105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467984" indent="-116996" algn="l" defTabSz="742923" rtl="0" eaLnBrk="1" latinLnBrk="0" hangingPunct="1">
        <a:lnSpc>
          <a:spcPct val="90000"/>
        </a:lnSpc>
        <a:spcBef>
          <a:spcPts val="325"/>
        </a:spcBef>
        <a:buClrTx/>
        <a:buFont typeface="Source Sans Pro" panose="020B0503030403020204" pitchFamily="34" charset="0"/>
        <a:buChar char="-"/>
        <a:defRPr lang="en-US" sz="1050" kern="1200" noProof="0" dirty="0" smtClean="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0" indent="0" algn="l" defTabSz="742923" rtl="0" eaLnBrk="1" latinLnBrk="0" hangingPunct="1">
        <a:spcBef>
          <a:spcPts val="1625"/>
        </a:spcBef>
        <a:buClr>
          <a:schemeClr val="tx2"/>
        </a:buClr>
        <a:buFontTx/>
        <a:buNone/>
        <a:defRPr lang="en-US" sz="1050" b="1" kern="1200" cap="all" baseline="0" noProof="0" dirty="0">
          <a:solidFill>
            <a:schemeClr val="bg2"/>
          </a:solidFill>
          <a:latin typeface="+mn-lt"/>
          <a:ea typeface="Source Sans Pro Black" panose="020B0803030403020204" pitchFamily="34" charset="0"/>
          <a:cs typeface="Arial" pitchFamily="34" charset="0"/>
        </a:defRPr>
      </a:lvl5pPr>
      <a:lvl6pPr marL="2043038" indent="-185730" algn="l" defTabSz="742923" rtl="0" eaLnBrk="1" latinLnBrk="0" hangingPunct="1">
        <a:spcBef>
          <a:spcPct val="20000"/>
        </a:spcBef>
        <a:buFont typeface="Arial" pitchFamily="34" charset="0"/>
        <a:buNone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00" indent="-185730" algn="l" defTabSz="742923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5961" indent="-185730" algn="l" defTabSz="742923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422" indent="-185730" algn="l" defTabSz="742923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62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23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385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45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08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9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230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691" algn="l" defTabSz="74292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80">
          <p15:clr>
            <a:srgbClr val="000000"/>
          </p15:clr>
        </p15:guide>
        <p15:guide id="2" pos="204">
          <p15:clr>
            <a:srgbClr val="000000"/>
          </p15:clr>
        </p15:guide>
        <p15:guide id="3" pos="6036">
          <p15:clr>
            <a:srgbClr val="000000"/>
          </p15:clr>
        </p15:guide>
        <p15:guide id="4" orient="horz" pos="890">
          <p15:clr>
            <a:srgbClr val="000000"/>
          </p15:clr>
        </p15:guide>
        <p15:guide id="5" pos="312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iculiers.hml.societegenerale.fr/icd/assup/index-new-assup-authsec.html#/home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hyperlink" Target="https://sgithub.fr.world.socgen/AppliDigitalClient/bddf_awt_apw_assurance-prevoyance" TargetMode="External"/><Relationship Id="rId4" Type="http://schemas.openxmlformats.org/officeDocument/2006/relationships/hyperlink" Target="https://bddfdigital.invisionapp.com/d/main#/projects/prototypes/15721217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xblocks.socgen/#/client/awt-react-project-sante.md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sgithub.fr.world.socgen/AppliDigitalClient/sg_npm_sgc_components-plus/wiki/Bonnes-pratiques-et-recommand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xblocks.socgen/#/client/awt-react-project-sante.md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sgithub.fr.world.socgen/AppliDigitalClient/sg_npm_sgc_components-plus/wiki/Bonnes-pratiques-et-recommand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sgithub.fr.world.socgen/AppliDigitalClient/sg_npm_sgc_components-plus/wiki/Int%C3%A9grer-la-librairie-dans-un-projet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xblocks.socgen/#/client/awt-react-project-sante.md" TargetMode="External"/><Relationship Id="rId3" Type="http://schemas.openxmlformats.org/officeDocument/2006/relationships/diagramLayout" Target="../diagrams/layout6.xml"/><Relationship Id="rId7" Type="http://schemas.openxmlformats.org/officeDocument/2006/relationships/hyperlink" Target="https://sgithub.fr.world.socgen/AppliDigitalClient/sg_npm_sgc_components-plus/wiki/Bonnes-pratiques-et-recommandations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xblocks.socgen/#/client/awt-react-project-sante.md" TargetMode="External"/><Relationship Id="rId3" Type="http://schemas.openxmlformats.org/officeDocument/2006/relationships/diagramLayout" Target="../diagrams/layout7.xml"/><Relationship Id="rId7" Type="http://schemas.openxmlformats.org/officeDocument/2006/relationships/hyperlink" Target="https://sgithub.fr.world.socgen/AppliDigitalClient/sg_npm_sgc_components-plus/wiki/Bonnes-pratiques-et-recommandations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://xblocks.socgen/icd/demo/#/client/awt-react-compatibilite-typescript.md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sgithub.fr.world.socgen/AppliDigitalClient/sg_npm_sgc_components-plus/wiki/Les-navigateurs-support%C3%A9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hyperlink" Target="https://sgithub.fr.world.socgen/AppliDigitalClient/sg_npm_sgc_components-plus/wiki/Int%C3%A9grer-la-librairie-dans-un-projet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github.fr.world.socgen/AppliDigitalClient/bddf_awt_sgc_components-plus-monkey" TargetMode="Externa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github.fr.world.socgen/AppliDigitalClient/sg_npm_sgc_components-plus/wiki/Gestion-des-versions-des-composant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sgithub.fr.world.socgen/AppliDigitalClient/sg_npm_sgc_components-plus/wiki/Tester-les-changements-avant-la-release" TargetMode="External"/><Relationship Id="rId3" Type="http://schemas.openxmlformats.org/officeDocument/2006/relationships/diagramLayout" Target="../diagrams/layout11.xml"/><Relationship Id="rId7" Type="http://schemas.openxmlformats.org/officeDocument/2006/relationships/hyperlink" Target="https://sgithub.fr.world.socgen/AppliDigitalClient/sg_npm_sgc_components-plus/wiki/Livraison-des-composants-en-PROD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github.fr.world.socgen/AppliDigitalClient/sg_npm_sgc_components-plus/issues/new/choos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github.fr.world.socgen/AppliDigitalClient/sg_npm_sgc_components-plus/milestone/8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hyperlink" Target="https://sgithub.fr.world.socgen/CCA/bddf_awt_rny/blob/main/modules/front-js/normalize-dep-versions.js#L5" TargetMode="Externa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hyperlink" Target="https://sgithub.fr.world.socgen/AppliDigitalClient/sg_npm_sgc_components-plus/wiki/Comment-on-assure-la-non-r%C3%A9gression-et-la-r%C3%A9tro-compatibilit%C3%A9-dans-la-SG-Components-Plus--%3F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hyperlink" Target="https://sgithub.fr.world.socgen/AppliDigitalClient/sg_npm_sgc_components-plus/wiki/Deprecation-Proces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sgithub.fr.world.socgen/AppliDigitalClient/sg_npm_sgc_components-plus/wiki/Bonnes-pratiques-et-recommandation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github.fr.world.socgen/AppliDigitalClient/sg_npm_sgc_components-plus/wiki/Erreurs-possibl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s://sgithub.fr.world.socgen/AppliDigitalClient/sg_npm_sgc_components-plus/issues/new/choose" TargetMode="Externa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xblocks.socgen/#/client/awt-react-project-sante.md" TargetMode="External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fi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xblocks.socgen/#/client/awt-react-project-sante.md" TargetMode="External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hyperlink" Target="https://xblocks.socgen/#/client/awt-react-project-sante.md" TargetMode="External"/><Relationship Id="rId7" Type="http://schemas.openxmlformats.org/officeDocument/2006/relationships/diagramColors" Target="../diagrams/colors15.xml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xblocks.socgen/#/client/awt-react-project-sante.md" TargetMode="External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xblocks.socgen/#/client/awt-react-project-sante.md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hyperlink" Target="https://xblocks.socgen/#/client/awt-react-project-sante.md" TargetMode="External"/><Relationship Id="rId7" Type="http://schemas.openxmlformats.org/officeDocument/2006/relationships/diagramColors" Target="../diagrams/colors16.xml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hyperlink" Target="https://xblocks.socgen/#/client/awt-react-project-sante.md" TargetMode="External"/><Relationship Id="rId7" Type="http://schemas.openxmlformats.org/officeDocument/2006/relationships/diagramColors" Target="../diagrams/colors17.xml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hyperlink" Target="https://xblocks.socgen/#/client/awt-react-project-sante.md" TargetMode="External"/><Relationship Id="rId7" Type="http://schemas.openxmlformats.org/officeDocument/2006/relationships/diagramColors" Target="../diagrams/colors18.xml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hyperlink" Target="https://xblocks.socgen/#/client/awt-react-project-sante.md" TargetMode="External"/><Relationship Id="rId7" Type="http://schemas.openxmlformats.org/officeDocument/2006/relationships/diagramColors" Target="../diagrams/colors19.xml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74.png"/><Relationship Id="rId7" Type="http://schemas.openxmlformats.org/officeDocument/2006/relationships/diagramLayout" Target="../diagrams/layout20.xml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0.xml"/><Relationship Id="rId11" Type="http://schemas.openxmlformats.org/officeDocument/2006/relationships/hyperlink" Target="https://xblocks.socgen/#/client/awt-react-project-sante.md" TargetMode="External"/><Relationship Id="rId5" Type="http://schemas.openxmlformats.org/officeDocument/2006/relationships/image" Target="../media/image76.png"/><Relationship Id="rId10" Type="http://schemas.microsoft.com/office/2007/relationships/diagramDrawing" Target="../diagrams/drawing20.xml"/><Relationship Id="rId4" Type="http://schemas.openxmlformats.org/officeDocument/2006/relationships/image" Target="../media/image75.png"/><Relationship Id="rId9" Type="http://schemas.openxmlformats.org/officeDocument/2006/relationships/diagramColors" Target="../diagrams/colors2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xblocks.socgen/#/client/awt-react-project-sante.md" TargetMode="External"/><Relationship Id="rId7" Type="http://schemas.openxmlformats.org/officeDocument/2006/relationships/image" Target="../media/image90.emf"/><Relationship Id="rId2" Type="http://schemas.openxmlformats.org/officeDocument/2006/relationships/hyperlink" Target="http://socle.applis.bad.socgen/icd/demo/#/client/awt-react-optimisation-webpack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hyperlink" Target="go/awt-frontend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mazon.fr/Practical-Web-Inclusion-Accessibility-Comprehensive/dp/1484254511" TargetMode="External"/><Relationship Id="rId4" Type="http://schemas.openxmlformats.org/officeDocument/2006/relationships/hyperlink" Target="https://blog.webpagetest.org/posts/website-performance-and-the-planet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3.xml"/><Relationship Id="rId4" Type="http://schemas.openxmlformats.org/officeDocument/2006/relationships/image" Target="../media/image9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4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iculiers.hml.societegenerale.fr/icd/assup/index-new-assup-authsec.html#/home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image" Target="../media/image96.png"/><Relationship Id="rId5" Type="http://schemas.openxmlformats.org/officeDocument/2006/relationships/hyperlink" Target="https://socle.applis.bad.socgen/icd/static/dev/sg-components-plus/latest/?path=/docs/2-0-avenir-2-1-icons--nav-icons" TargetMode="External"/><Relationship Id="rId4" Type="http://schemas.openxmlformats.org/officeDocument/2006/relationships/hyperlink" Target="https://sgithub.fr.world.socgen/AppliDigitalClient/sg_npm_sgc_components-plus/issues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iculiers.hml.societegenerale.fr/icd/assup/index-new-assup-authsec.html#/home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5" Type="http://schemas.openxmlformats.org/officeDocument/2006/relationships/image" Target="../media/image97.png"/><Relationship Id="rId4" Type="http://schemas.openxmlformats.org/officeDocument/2006/relationships/hyperlink" Target="https://socle.applis.bad.socgen/icd/static/dev/sg-components-plus/latest/?path=/docs/2-0-avenir-2-4-molecules-sgcard-tiles--tile-exemple-1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www.nvda-fr.org/doc/keyCommands.html" TargetMode="Externa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6" Type="http://schemas.openxmlformats.org/officeDocument/2006/relationships/hyperlink" Target="https://blog.ceciaa.com/2017/03/30/lecteur-ecran-talkback-android/" TargetMode="External"/><Relationship Id="rId5" Type="http://schemas.openxmlformats.org/officeDocument/2006/relationships/hyperlink" Target="https://www.la-veilleuse-graphique.fr/2021/06/17/tutoriel-comment-naviguer-avec-voiceover-et-talkback-sur-une-app-mobile/" TargetMode="External"/><Relationship Id="rId4" Type="http://schemas.openxmlformats.org/officeDocument/2006/relationships/hyperlink" Target="https://disic.github.io/guide-lecteurs_ecra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iculiers.hml.societegenerale.fr/icd/assup/index-new-assup-authsec.html#/attestations" TargetMode="Externa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hyperlink" Target="https://socle.applis.bad.socgen/icd/static/dev/sg-components-plus/latest/?path=/docs/2-0-avenir-2-3-atoms-sglink--lien-simple" TargetMode="External"/><Relationship Id="rId5" Type="http://schemas.openxmlformats.org/officeDocument/2006/relationships/hyperlink" Target="https://socle.applis.bad.socgen/icd/static/dev/sg-components-plus/latest/?path=/docs/2-0-avenir-2-1-icons--nav-icons" TargetMode="External"/><Relationship Id="rId4" Type="http://schemas.openxmlformats.org/officeDocument/2006/relationships/hyperlink" Target="https://socle.applis.bad.socgen/icd/static/dev/sg-components-plus/latest/?path=/docs/2-0-avenir-2-4-molecules-sgcard-card--card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ocle.applis.bad.socgen/icd/static/dev/sg-components-plus/latest/?path=/docs/2-0-avenir-2-4-molecules-sgselect-sgselect--select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4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ocgen.csod.com/ui/lms-learning-details/app/event/908353ea-2bd4-4631-81cb-800ba938d10f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5" Type="http://schemas.openxmlformats.org/officeDocument/2006/relationships/image" Target="../media/image101.png"/><Relationship Id="rId4" Type="http://schemas.openxmlformats.org/officeDocument/2006/relationships/hyperlink" Target="https://socgen.csod.com/ui/lms-learning-details/app/event/f5e30f07-5e4c-461e-87c5-873452e1b0fb" TargetMode="Externa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://xblocks.socgen/icd/demo/#/getting-started/sgc-plus-supports-ressources.md" TargetMode="External"/><Relationship Id="rId3" Type="http://schemas.openxmlformats.org/officeDocument/2006/relationships/hyperlink" Target="https://socle.applis.bad.socgen/icd/static/sg-components-plus/latest/?path=/story/0-0-getting-started-0-1-home--page" TargetMode="External"/><Relationship Id="rId7" Type="http://schemas.openxmlformats.org/officeDocument/2006/relationships/hyperlink" Target="https://sgithub.fr.world.socgen/AppliDigitalClient/sg_npm_sgc_components-plus/issue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hyperlink" Target="https://socle.applis.bad.socgen/icd/static/dev/sgc-studio/latest/index.html#/studio-dashboard" TargetMode="External"/><Relationship Id="rId5" Type="http://schemas.openxmlformats.org/officeDocument/2006/relationships/hyperlink" Target="https://sgithub.fr.world.socgen/AppliDigitalClient/sg_npm_sgc_components-plus/wiki" TargetMode="External"/><Relationship Id="rId4" Type="http://schemas.openxmlformats.org/officeDocument/2006/relationships/hyperlink" Target="https://avenir.socgen.com/8eb483ad6/p/63f48d-vue-densemble" TargetMode="External"/><Relationship Id="rId9" Type="http://schemas.openxmlformats.org/officeDocument/2006/relationships/hyperlink" Target="https://wedoo.safe.socgen/bibliotheques/60bf498ee742df7abe724c9e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1123D6E-A73C-44CD-8A08-F7CCA980E1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9817"/>
            <a:ext cx="3600000" cy="5143500"/>
          </a:xfr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1D36D427-7EB6-4A7E-A11E-3AC4AC5CC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6000" y="3240000"/>
            <a:ext cx="5005738" cy="249299"/>
          </a:xfrm>
        </p:spPr>
        <p:txBody>
          <a:bodyPr/>
          <a:lstStyle/>
          <a:p>
            <a:r>
              <a:rPr lang="fr-FR"/>
              <a:t>ITIM –BDDF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2FAC52-68CF-43AD-9490-9F6129EA8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6000" y="164226"/>
            <a:ext cx="359073" cy="138499"/>
          </a:xfrm>
        </p:spPr>
        <p:txBody>
          <a:bodyPr/>
          <a:lstStyle/>
          <a:p>
            <a:r>
              <a:rPr lang="fr-FR"/>
              <a:t>2022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1450DC-CB97-4897-82D3-BD74D4DE6F7D}"/>
              </a:ext>
            </a:extLst>
          </p:cNvPr>
          <p:cNvSpPr/>
          <p:nvPr/>
        </p:nvSpPr>
        <p:spPr>
          <a:xfrm>
            <a:off x="2125786" y="2980800"/>
            <a:ext cx="3672000" cy="90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Quicksand Light" pitchFamily="2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E209948-45F7-4284-9AAA-029822385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6000" y="2268336"/>
            <a:ext cx="5005738" cy="627864"/>
          </a:xfrm>
        </p:spPr>
        <p:txBody>
          <a:bodyPr/>
          <a:lstStyle/>
          <a:p>
            <a:r>
              <a:rPr lang="fr-FR" sz="2400"/>
              <a:t>Atelier de formation</a:t>
            </a:r>
            <a:br>
              <a:rPr lang="fr-FR" sz="2400"/>
            </a:br>
            <a:r>
              <a:rPr lang="fr-FR" sz="2400"/>
              <a:t>Design System</a:t>
            </a:r>
          </a:p>
        </p:txBody>
      </p:sp>
    </p:spTree>
    <p:extLst>
      <p:ext uri="{BB962C8B-B14F-4D97-AF65-F5344CB8AC3E}">
        <p14:creationId xmlns:p14="http://schemas.microsoft.com/office/powerpoint/2010/main" val="233864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le responsive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A5BBC2-AA56-42FB-B4FB-F06EBADE0339}"/>
              </a:ext>
            </a:extLst>
          </p:cNvPr>
          <p:cNvSpPr txBox="1"/>
          <p:nvPr/>
        </p:nvSpPr>
        <p:spPr>
          <a:xfrm>
            <a:off x="458353" y="989336"/>
            <a:ext cx="70186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Les composants sont responsives et mobile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On peut désactiver le responsive de certains composants via la </a:t>
            </a:r>
            <a:r>
              <a:rPr lang="fr-FR" err="1">
                <a:cs typeface="Arial" pitchFamily="34" charset="0"/>
              </a:rPr>
              <a:t>prop</a:t>
            </a:r>
            <a:r>
              <a:rPr lang="fr-FR">
                <a:cs typeface="Arial" pitchFamily="34" charset="0"/>
              </a:rPr>
              <a:t> </a:t>
            </a:r>
            <a:r>
              <a:rPr lang="fr-FR" b="1">
                <a:cs typeface="Arial" pitchFamily="34" charset="0"/>
              </a:rPr>
              <a:t>responsive</a:t>
            </a:r>
            <a:r>
              <a:rPr lang="fr-FR">
                <a:cs typeface="Arial" pitchFamily="34" charset="0"/>
              </a:rPr>
              <a:t> (exemple: </a:t>
            </a:r>
            <a:r>
              <a:rPr lang="fr-FR" err="1">
                <a:cs typeface="Arial" pitchFamily="34" charset="0"/>
              </a:rPr>
              <a:t>SGButtonGroup</a:t>
            </a:r>
            <a:r>
              <a:rPr lang="fr-FR"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3 </a:t>
            </a:r>
            <a:r>
              <a:rPr lang="fr-FR" err="1">
                <a:cs typeface="Arial" pitchFamily="34" charset="0"/>
              </a:rPr>
              <a:t>breakpoints</a:t>
            </a:r>
            <a:r>
              <a:rPr lang="fr-FR">
                <a:cs typeface="Arial" pitchFamily="34" charset="0"/>
              </a:rPr>
              <a:t> principaux propres à la charte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3 </a:t>
            </a:r>
            <a:r>
              <a:rPr lang="fr-FR" err="1">
                <a:cs typeface="Arial" pitchFamily="34" charset="0"/>
              </a:rPr>
              <a:t>breakpoints</a:t>
            </a:r>
            <a:r>
              <a:rPr lang="fr-FR">
                <a:cs typeface="Arial" pitchFamily="34" charset="0"/>
              </a:rPr>
              <a:t> supplémentaires pour gérer le </a:t>
            </a:r>
            <a:r>
              <a:rPr lang="fr-FR" err="1">
                <a:cs typeface="Arial" pitchFamily="34" charset="0"/>
              </a:rPr>
              <a:t>layout</a:t>
            </a:r>
            <a:endParaRPr lang="fr-FR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52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le responsive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A5BBC2-AA56-42FB-B4FB-F06EBADE0339}"/>
              </a:ext>
            </a:extLst>
          </p:cNvPr>
          <p:cNvSpPr txBox="1"/>
          <p:nvPr/>
        </p:nvSpPr>
        <p:spPr>
          <a:xfrm>
            <a:off x="458353" y="989336"/>
            <a:ext cx="70186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Les 3 </a:t>
            </a:r>
            <a:r>
              <a:rPr lang="fr-FR" err="1">
                <a:cs typeface="Arial" pitchFamily="34" charset="0"/>
              </a:rPr>
              <a:t>breakpoints</a:t>
            </a:r>
            <a:r>
              <a:rPr lang="fr-FR">
                <a:cs typeface="Arial" pitchFamily="34" charset="0"/>
              </a:rPr>
              <a:t> principaux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Jusqu’à 1023px (mobile first)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De 1024px à 1339px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De 1440px jusqu’à l’infini et au delà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Ils sont automatiques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Ils gèrent principalement les espacements (</a:t>
            </a:r>
            <a:r>
              <a:rPr lang="fr-FR" err="1">
                <a:cs typeface="Arial" pitchFamily="34" charset="0"/>
              </a:rPr>
              <a:t>paddings</a:t>
            </a:r>
            <a:r>
              <a:rPr lang="fr-FR">
                <a:cs typeface="Arial" pitchFamily="34" charset="0"/>
              </a:rPr>
              <a:t>, </a:t>
            </a:r>
            <a:r>
              <a:rPr lang="fr-FR" err="1">
                <a:cs typeface="Arial" pitchFamily="34" charset="0"/>
              </a:rPr>
              <a:t>margins</a:t>
            </a:r>
            <a:r>
              <a:rPr lang="fr-FR">
                <a:cs typeface="Arial" pitchFamily="34" charset="0"/>
              </a:rPr>
              <a:t> et gouttières)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Plus rarement du </a:t>
            </a:r>
            <a:r>
              <a:rPr lang="fr-FR" err="1">
                <a:cs typeface="Arial" pitchFamily="34" charset="0"/>
              </a:rPr>
              <a:t>layout</a:t>
            </a:r>
            <a:r>
              <a:rPr lang="fr-FR">
                <a:cs typeface="Arial" pitchFamily="34" charset="0"/>
              </a:rPr>
              <a:t> (</a:t>
            </a:r>
            <a:r>
              <a:rPr lang="fr-FR" err="1">
                <a:cs typeface="Arial" pitchFamily="34" charset="0"/>
              </a:rPr>
              <a:t>SGButtonGroup</a:t>
            </a:r>
            <a:r>
              <a:rPr lang="fr-FR">
                <a:cs typeface="Arial" pitchFamily="34" charset="0"/>
              </a:rPr>
              <a:t>, </a:t>
            </a:r>
            <a:r>
              <a:rPr lang="fr-FR" err="1">
                <a:cs typeface="Arial" pitchFamily="34" charset="0"/>
              </a:rPr>
              <a:t>SGList</a:t>
            </a:r>
            <a:r>
              <a:rPr lang="fr-FR">
                <a:cs typeface="Arial" pitchFamily="34" charset="0"/>
              </a:rPr>
              <a:t> </a:t>
            </a:r>
            <a:r>
              <a:rPr lang="fr-FR" err="1">
                <a:cs typeface="Arial" pitchFamily="34" charset="0"/>
              </a:rPr>
              <a:t>summary</a:t>
            </a:r>
            <a:r>
              <a:rPr lang="fr-FR">
                <a:cs typeface="Arial" pitchFamily="34" charset="0"/>
              </a:rPr>
              <a:t>, …)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198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le responsive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A5BBC2-AA56-42FB-B4FB-F06EBADE0339}"/>
              </a:ext>
            </a:extLst>
          </p:cNvPr>
          <p:cNvSpPr txBox="1"/>
          <p:nvPr/>
        </p:nvSpPr>
        <p:spPr>
          <a:xfrm>
            <a:off x="458353" y="989336"/>
            <a:ext cx="70186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Des </a:t>
            </a:r>
            <a:r>
              <a:rPr lang="fr-FR" err="1">
                <a:cs typeface="Arial" pitchFamily="34" charset="0"/>
              </a:rPr>
              <a:t>breakpoints</a:t>
            </a:r>
            <a:r>
              <a:rPr lang="fr-FR">
                <a:cs typeface="Arial" pitchFamily="34" charset="0"/>
              </a:rPr>
              <a:t> supplémentaires pour gérer le </a:t>
            </a:r>
            <a:r>
              <a:rPr lang="fr-FR" err="1">
                <a:cs typeface="Arial" pitchFamily="34" charset="0"/>
              </a:rPr>
              <a:t>layout</a:t>
            </a:r>
            <a:r>
              <a:rPr lang="fr-FR">
                <a:cs typeface="Arial" pitchFamily="34" charset="0"/>
              </a:rPr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xs</a:t>
            </a:r>
            <a:r>
              <a:rPr lang="fr-FR">
                <a:cs typeface="Arial" pitchFamily="34" charset="0"/>
              </a:rPr>
              <a:t> : jusqu’à 575px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sm</a:t>
            </a:r>
            <a:r>
              <a:rPr lang="fr-FR">
                <a:cs typeface="Arial" pitchFamily="34" charset="0"/>
              </a:rPr>
              <a:t> : de 576px à 767px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md : de 768px à 959px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lg : de 960px à 1023px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xl : de 1024px à 1339px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xxl</a:t>
            </a:r>
            <a:r>
              <a:rPr lang="fr-FR">
                <a:cs typeface="Arial" pitchFamily="34" charset="0"/>
              </a:rPr>
              <a:t> : à partir de 1440px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Ils sont à la main des projets dans les composants </a:t>
            </a:r>
            <a:r>
              <a:rPr lang="fr-FR" err="1">
                <a:cs typeface="Arial" pitchFamily="34" charset="0"/>
              </a:rPr>
              <a:t>SGGrid</a:t>
            </a:r>
            <a:r>
              <a:rPr lang="fr-FR">
                <a:cs typeface="Arial" pitchFamily="34" charset="0"/>
              </a:rPr>
              <a:t>, </a:t>
            </a:r>
            <a:r>
              <a:rPr lang="fr-FR" err="1">
                <a:cs typeface="Arial" pitchFamily="34" charset="0"/>
              </a:rPr>
              <a:t>SGSpace</a:t>
            </a:r>
            <a:r>
              <a:rPr lang="fr-FR">
                <a:cs typeface="Arial" pitchFamily="34" charset="0"/>
              </a:rPr>
              <a:t>, </a:t>
            </a:r>
            <a:r>
              <a:rPr lang="fr-FR" err="1">
                <a:cs typeface="Arial" pitchFamily="34" charset="0"/>
              </a:rPr>
              <a:t>SGMediaQuery</a:t>
            </a:r>
            <a:r>
              <a:rPr lang="fr-FR">
                <a:cs typeface="Arial" pitchFamily="34" charset="0"/>
              </a:rPr>
              <a:t> et dans le </a:t>
            </a:r>
            <a:r>
              <a:rPr lang="fr-FR" err="1">
                <a:cs typeface="Arial" pitchFamily="34" charset="0"/>
              </a:rPr>
              <a:t>hook</a:t>
            </a:r>
            <a:r>
              <a:rPr lang="fr-FR">
                <a:cs typeface="Arial" pitchFamily="34" charset="0"/>
              </a:rPr>
              <a:t> </a:t>
            </a:r>
            <a:r>
              <a:rPr lang="fr-FR" err="1">
                <a:cs typeface="Arial" pitchFamily="34" charset="0"/>
              </a:rPr>
              <a:t>useMediaQuery</a:t>
            </a:r>
            <a:endParaRPr lang="fr-FR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7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le </a:t>
            </a:r>
            <a:r>
              <a:rPr lang="fr-FR" err="1"/>
              <a:t>layout</a:t>
            </a:r>
            <a:r>
              <a:rPr lang="fr-FR"/>
              <a:t> qui fâche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A5BBC2-AA56-42FB-B4FB-F06EBADE0339}"/>
              </a:ext>
            </a:extLst>
          </p:cNvPr>
          <p:cNvSpPr txBox="1"/>
          <p:nvPr/>
        </p:nvSpPr>
        <p:spPr>
          <a:xfrm>
            <a:off x="458353" y="989336"/>
            <a:ext cx="70186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Principale difficulté de SGC+, la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Particulièrement sur la partie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SGGrid</a:t>
            </a:r>
            <a:r>
              <a:rPr lang="fr-FR">
                <a:cs typeface="Arial" pitchFamily="34" charset="0"/>
              </a:rPr>
              <a:t> a été longtemps seul et il est devenu un réflexe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Des nouveaux composants sont arrivés (</a:t>
            </a:r>
            <a:r>
              <a:rPr lang="fr-FR" err="1">
                <a:cs typeface="Arial" pitchFamily="34" charset="0"/>
              </a:rPr>
              <a:t>SGSpace</a:t>
            </a:r>
            <a:r>
              <a:rPr lang="fr-FR">
                <a:cs typeface="Arial" pitchFamily="34" charset="0"/>
              </a:rPr>
              <a:t>, </a:t>
            </a:r>
            <a:r>
              <a:rPr lang="fr-FR" err="1">
                <a:cs typeface="Arial" pitchFamily="34" charset="0"/>
              </a:rPr>
              <a:t>SGBox</a:t>
            </a:r>
            <a:r>
              <a:rPr lang="fr-FR"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Et des nouvelles </a:t>
            </a:r>
            <a:r>
              <a:rPr lang="fr-FR" err="1">
                <a:cs typeface="Arial" pitchFamily="34" charset="0"/>
              </a:rPr>
              <a:t>props</a:t>
            </a:r>
            <a:r>
              <a:rPr lang="fr-FR">
                <a:cs typeface="Arial" pitchFamily="34" charset="0"/>
              </a:rPr>
              <a:t> (exemple : </a:t>
            </a:r>
            <a:r>
              <a:rPr lang="fr-FR" err="1">
                <a:cs typeface="Arial" pitchFamily="34" charset="0"/>
              </a:rPr>
              <a:t>span</a:t>
            </a:r>
            <a:r>
              <a:rPr lang="fr-FR">
                <a:cs typeface="Arial" pitchFamily="34" charset="0"/>
              </a:rPr>
              <a:t> dans </a:t>
            </a:r>
            <a:r>
              <a:rPr lang="fr-FR" err="1">
                <a:cs typeface="Arial" pitchFamily="34" charset="0"/>
              </a:rPr>
              <a:t>SGLayout</a:t>
            </a:r>
            <a:r>
              <a:rPr lang="fr-FR"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Lequel choisir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Comment les utiliser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77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quel composant choisir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7DFBA9-7D10-4BAB-A9B7-817BEFA27D53}"/>
              </a:ext>
            </a:extLst>
          </p:cNvPr>
          <p:cNvSpPr txBox="1"/>
          <p:nvPr/>
        </p:nvSpPr>
        <p:spPr>
          <a:xfrm>
            <a:off x="2212195" y="2932026"/>
            <a:ext cx="4065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Une ligne de colonnes égales =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SGSpace</a:t>
            </a:r>
            <a:endParaRPr lang="fr-FR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fr-FR" sz="1800" b="1">
                <a:solidFill>
                  <a:srgbClr val="C00000"/>
                </a:solidFill>
              </a:rPr>
              <a:t>Attention, 1 enfant direct = 1 colonne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F32495-8A11-4039-B5F7-C7F550BEE505}"/>
              </a:ext>
            </a:extLst>
          </p:cNvPr>
          <p:cNvSpPr/>
          <p:nvPr/>
        </p:nvSpPr>
        <p:spPr>
          <a:xfrm>
            <a:off x="1798490" y="1648233"/>
            <a:ext cx="4899004" cy="117479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917FB-977F-49E0-9CA3-BDE8A1379610}"/>
              </a:ext>
            </a:extLst>
          </p:cNvPr>
          <p:cNvSpPr/>
          <p:nvPr/>
        </p:nvSpPr>
        <p:spPr>
          <a:xfrm>
            <a:off x="3179173" y="1757234"/>
            <a:ext cx="429949" cy="950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674A00-FCCF-43E7-BE99-420AA1292825}"/>
              </a:ext>
            </a:extLst>
          </p:cNvPr>
          <p:cNvSpPr/>
          <p:nvPr/>
        </p:nvSpPr>
        <p:spPr>
          <a:xfrm>
            <a:off x="4880804" y="1757234"/>
            <a:ext cx="429949" cy="950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3F3355-75A6-41D3-9836-27034BD4F19A}"/>
              </a:ext>
            </a:extLst>
          </p:cNvPr>
          <p:cNvSpPr/>
          <p:nvPr/>
        </p:nvSpPr>
        <p:spPr>
          <a:xfrm>
            <a:off x="1907491" y="1757234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519E0-F5CE-4073-A672-D5B61F68A861}"/>
              </a:ext>
            </a:extLst>
          </p:cNvPr>
          <p:cNvSpPr/>
          <p:nvPr/>
        </p:nvSpPr>
        <p:spPr>
          <a:xfrm>
            <a:off x="3609122" y="1757234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0CBCA0-274E-4883-8EDA-C10F529CE073}"/>
              </a:ext>
            </a:extLst>
          </p:cNvPr>
          <p:cNvSpPr/>
          <p:nvPr/>
        </p:nvSpPr>
        <p:spPr>
          <a:xfrm>
            <a:off x="5310753" y="1757234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713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quel composant choisir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B9B7C8-378A-4C53-B9BF-DEE059BAE8A1}"/>
              </a:ext>
            </a:extLst>
          </p:cNvPr>
          <p:cNvSpPr txBox="1"/>
          <p:nvPr/>
        </p:nvSpPr>
        <p:spPr>
          <a:xfrm>
            <a:off x="1453438" y="3172986"/>
            <a:ext cx="5780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Appliquer la même marge entre des composants =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SGSpace</a:t>
            </a:r>
            <a:endParaRPr lang="fr-FR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b="1">
              <a:solidFill>
                <a:srgbClr val="C00000"/>
              </a:solidFill>
            </a:endParaRPr>
          </a:p>
          <a:p>
            <a:pPr algn="ctr"/>
            <a:r>
              <a:rPr lang="fr-FR" sz="1400" b="1">
                <a:solidFill>
                  <a:srgbClr val="C00000"/>
                </a:solidFill>
              </a:rPr>
              <a:t>Seulement si la marge par défaut du composant ne convient pas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1930BF-36EC-4360-BDC4-79CE287053CF}"/>
              </a:ext>
            </a:extLst>
          </p:cNvPr>
          <p:cNvSpPr/>
          <p:nvPr/>
        </p:nvSpPr>
        <p:spPr>
          <a:xfrm>
            <a:off x="1894408" y="1089849"/>
            <a:ext cx="4899004" cy="194385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FF7B4E-01A9-4496-B101-7FE6F49478AA}"/>
              </a:ext>
            </a:extLst>
          </p:cNvPr>
          <p:cNvSpPr/>
          <p:nvPr/>
        </p:nvSpPr>
        <p:spPr>
          <a:xfrm>
            <a:off x="2003408" y="1537966"/>
            <a:ext cx="4681001" cy="363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44BE64-0A02-4172-A164-BAAD69D709B7}"/>
              </a:ext>
            </a:extLst>
          </p:cNvPr>
          <p:cNvSpPr/>
          <p:nvPr/>
        </p:nvSpPr>
        <p:spPr>
          <a:xfrm>
            <a:off x="2003408" y="2208412"/>
            <a:ext cx="4681001" cy="363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D6E5B-92B1-44EF-A8DF-92720AD1E1B2}"/>
              </a:ext>
            </a:extLst>
          </p:cNvPr>
          <p:cNvSpPr/>
          <p:nvPr/>
        </p:nvSpPr>
        <p:spPr>
          <a:xfrm>
            <a:off x="2003408" y="1229129"/>
            <a:ext cx="4681001" cy="30883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3A56BF-B124-4FFE-9856-8D92512F5D2E}"/>
              </a:ext>
            </a:extLst>
          </p:cNvPr>
          <p:cNvSpPr/>
          <p:nvPr/>
        </p:nvSpPr>
        <p:spPr>
          <a:xfrm>
            <a:off x="2003408" y="1901304"/>
            <a:ext cx="4681001" cy="30883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5F4D-7DE4-4796-8523-7211D281E41F}"/>
              </a:ext>
            </a:extLst>
          </p:cNvPr>
          <p:cNvSpPr/>
          <p:nvPr/>
        </p:nvSpPr>
        <p:spPr>
          <a:xfrm>
            <a:off x="2003408" y="2573480"/>
            <a:ext cx="4681001" cy="30883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79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quel composant choisir ?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B0ABB96-1199-4D8D-B74E-B7D6716F0951}"/>
              </a:ext>
            </a:extLst>
          </p:cNvPr>
          <p:cNvSpPr txBox="1"/>
          <p:nvPr/>
        </p:nvSpPr>
        <p:spPr>
          <a:xfrm>
            <a:off x="1398276" y="3559447"/>
            <a:ext cx="62463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Appliquer des marges différentes entre des composants =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SGBox</a:t>
            </a:r>
            <a:endParaRPr lang="fr-FR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fr-FR" sz="1400" b="1">
                <a:solidFill>
                  <a:srgbClr val="C00000"/>
                </a:solidFill>
              </a:rPr>
              <a:t>Seulement si la marge par défaut du composant ne convient pas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563356-0FB1-40BE-B668-653E87FDF134}"/>
              </a:ext>
            </a:extLst>
          </p:cNvPr>
          <p:cNvSpPr/>
          <p:nvPr/>
        </p:nvSpPr>
        <p:spPr>
          <a:xfrm>
            <a:off x="1865069" y="1598840"/>
            <a:ext cx="4899004" cy="139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16F6-44A8-447E-8E21-E197D9EB030A}"/>
              </a:ext>
            </a:extLst>
          </p:cNvPr>
          <p:cNvSpPr/>
          <p:nvPr/>
        </p:nvSpPr>
        <p:spPr>
          <a:xfrm>
            <a:off x="1865069" y="2323788"/>
            <a:ext cx="4899004" cy="363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64E059-E32C-4237-8C88-BAE00374B5AB}"/>
              </a:ext>
            </a:extLst>
          </p:cNvPr>
          <p:cNvSpPr/>
          <p:nvPr/>
        </p:nvSpPr>
        <p:spPr>
          <a:xfrm>
            <a:off x="1865069" y="1013173"/>
            <a:ext cx="4899004" cy="58566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9E9327-67CD-4273-ABED-29BB60B7922E}"/>
              </a:ext>
            </a:extLst>
          </p:cNvPr>
          <p:cNvSpPr/>
          <p:nvPr/>
        </p:nvSpPr>
        <p:spPr>
          <a:xfrm>
            <a:off x="1974069" y="1152453"/>
            <a:ext cx="4681001" cy="30883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554692-D2AA-4C58-961E-9BC243FEE87E}"/>
              </a:ext>
            </a:extLst>
          </p:cNvPr>
          <p:cNvSpPr/>
          <p:nvPr/>
        </p:nvSpPr>
        <p:spPr>
          <a:xfrm>
            <a:off x="1865069" y="1738120"/>
            <a:ext cx="4899004" cy="58566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11D5AF-E724-4051-85A6-A16CF85D9F70}"/>
              </a:ext>
            </a:extLst>
          </p:cNvPr>
          <p:cNvSpPr/>
          <p:nvPr/>
        </p:nvSpPr>
        <p:spPr>
          <a:xfrm>
            <a:off x="1974069" y="1877400"/>
            <a:ext cx="4681001" cy="30883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50F678-68AD-46BB-A921-3BF94073AC61}"/>
              </a:ext>
            </a:extLst>
          </p:cNvPr>
          <p:cNvSpPr/>
          <p:nvPr/>
        </p:nvSpPr>
        <p:spPr>
          <a:xfrm>
            <a:off x="1865069" y="2683000"/>
            <a:ext cx="4899004" cy="58566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357926-07BB-4B3A-9575-8EBDE7429063}"/>
              </a:ext>
            </a:extLst>
          </p:cNvPr>
          <p:cNvSpPr/>
          <p:nvPr/>
        </p:nvSpPr>
        <p:spPr>
          <a:xfrm>
            <a:off x="1974069" y="2822280"/>
            <a:ext cx="4681001" cy="30883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173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quel composant choisir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94699D-9E0F-4516-8305-C1C756520413}"/>
              </a:ext>
            </a:extLst>
          </p:cNvPr>
          <p:cNvSpPr/>
          <p:nvPr/>
        </p:nvSpPr>
        <p:spPr>
          <a:xfrm>
            <a:off x="5216017" y="1493736"/>
            <a:ext cx="781649" cy="585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A3FC96-2E25-4037-B01D-B3896327F47C}"/>
              </a:ext>
            </a:extLst>
          </p:cNvPr>
          <p:cNvSpPr txBox="1"/>
          <p:nvPr/>
        </p:nvSpPr>
        <p:spPr>
          <a:xfrm>
            <a:off x="1682177" y="2737954"/>
            <a:ext cx="5551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SGBox</a:t>
            </a:r>
            <a:r>
              <a:rPr lang="fr-FR" b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/>
              <a:t>fonctionne aussi en </a:t>
            </a:r>
            <a:r>
              <a:rPr lang="fr-FR" err="1"/>
              <a:t>inline</a:t>
            </a:r>
            <a:r>
              <a:rPr lang="fr-FR"/>
              <a:t> </a:t>
            </a:r>
            <a:endParaRPr lang="fr-FR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fr-FR" sz="1400" b="1">
                <a:solidFill>
                  <a:srgbClr val="C00000"/>
                </a:solidFill>
              </a:rPr>
              <a:t>Seulement si la marge par défaut du composant ne convient pas</a:t>
            </a:r>
          </a:p>
          <a:p>
            <a:pPr algn="ctr"/>
            <a:r>
              <a:rPr lang="fr-FR" sz="1400" b="1">
                <a:solidFill>
                  <a:srgbClr val="C00000"/>
                </a:solidFill>
              </a:rPr>
              <a:t>En </a:t>
            </a:r>
            <a:r>
              <a:rPr lang="fr-FR" sz="1400" b="1" err="1">
                <a:solidFill>
                  <a:srgbClr val="C00000"/>
                </a:solidFill>
              </a:rPr>
              <a:t>inline</a:t>
            </a:r>
            <a:r>
              <a:rPr lang="fr-FR" sz="1400" b="1">
                <a:solidFill>
                  <a:srgbClr val="C00000"/>
                </a:solidFill>
              </a:rPr>
              <a:t>, l’enfant doit aussi être de type </a:t>
            </a:r>
            <a:r>
              <a:rPr lang="fr-FR" sz="1400" b="1" err="1">
                <a:solidFill>
                  <a:srgbClr val="C00000"/>
                </a:solidFill>
              </a:rPr>
              <a:t>inline</a:t>
            </a:r>
            <a:r>
              <a:rPr lang="fr-FR" sz="1400" b="1">
                <a:solidFill>
                  <a:srgbClr val="C00000"/>
                </a:solidFill>
              </a:rPr>
              <a:t> (ex: </a:t>
            </a:r>
            <a:r>
              <a:rPr lang="fr-FR" sz="1400" b="1" err="1">
                <a:solidFill>
                  <a:srgbClr val="C00000"/>
                </a:solidFill>
              </a:rPr>
              <a:t>SGButton</a:t>
            </a:r>
            <a:r>
              <a:rPr lang="fr-FR" sz="1400" b="1">
                <a:solidFill>
                  <a:srgbClr val="C00000"/>
                </a:solidFill>
              </a:rPr>
              <a:t>, </a:t>
            </a:r>
            <a:r>
              <a:rPr lang="fr-FR" sz="1400" b="1" err="1">
                <a:solidFill>
                  <a:srgbClr val="C00000"/>
                </a:solidFill>
              </a:rPr>
              <a:t>SGText</a:t>
            </a:r>
            <a:r>
              <a:rPr lang="fr-FR" sz="1400" b="1">
                <a:solidFill>
                  <a:srgbClr val="C00000"/>
                </a:solidFill>
              </a:rPr>
              <a:t>, 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444CB6-1BFB-4AE5-8753-70BC2EC35526}"/>
              </a:ext>
            </a:extLst>
          </p:cNvPr>
          <p:cNvSpPr/>
          <p:nvPr/>
        </p:nvSpPr>
        <p:spPr>
          <a:xfrm>
            <a:off x="2906267" y="1493736"/>
            <a:ext cx="273496" cy="585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144255-3530-4B27-9762-786FFB8EE908}"/>
              </a:ext>
            </a:extLst>
          </p:cNvPr>
          <p:cNvSpPr/>
          <p:nvPr/>
        </p:nvSpPr>
        <p:spPr>
          <a:xfrm>
            <a:off x="1878620" y="1493737"/>
            <a:ext cx="1031463" cy="58566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DFEA9-2F83-4239-AC11-1EC2FAC9FA3F}"/>
              </a:ext>
            </a:extLst>
          </p:cNvPr>
          <p:cNvSpPr/>
          <p:nvPr/>
        </p:nvSpPr>
        <p:spPr>
          <a:xfrm>
            <a:off x="2005433" y="1633017"/>
            <a:ext cx="774021" cy="30883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5604B2-F93C-4DA1-B5C5-43B13F155352}"/>
              </a:ext>
            </a:extLst>
          </p:cNvPr>
          <p:cNvSpPr/>
          <p:nvPr/>
        </p:nvSpPr>
        <p:spPr>
          <a:xfrm>
            <a:off x="3179763" y="1493737"/>
            <a:ext cx="2028195" cy="58566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noFill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BB378E-9A19-45AA-9795-997AA74C2B96}"/>
              </a:ext>
            </a:extLst>
          </p:cNvPr>
          <p:cNvSpPr/>
          <p:nvPr/>
        </p:nvSpPr>
        <p:spPr>
          <a:xfrm>
            <a:off x="3306576" y="1633017"/>
            <a:ext cx="1776691" cy="30883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827ED2-3601-4B92-AD57-D76C6980B3F2}"/>
              </a:ext>
            </a:extLst>
          </p:cNvPr>
          <p:cNvSpPr/>
          <p:nvPr/>
        </p:nvSpPr>
        <p:spPr>
          <a:xfrm>
            <a:off x="6005725" y="1493737"/>
            <a:ext cx="1031463" cy="58566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noFill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E8EF09-2067-4EA8-AC21-D7764F9ECCEF}"/>
              </a:ext>
            </a:extLst>
          </p:cNvPr>
          <p:cNvSpPr/>
          <p:nvPr/>
        </p:nvSpPr>
        <p:spPr>
          <a:xfrm>
            <a:off x="6132538" y="1633017"/>
            <a:ext cx="774021" cy="30883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207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SGC+ les bonnes recettes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830832-6F53-4E3A-90BF-66CB8B84569B}"/>
              </a:ext>
            </a:extLst>
          </p:cNvPr>
          <p:cNvSpPr txBox="1"/>
          <p:nvPr/>
        </p:nvSpPr>
        <p:spPr>
          <a:xfrm>
            <a:off x="2467668" y="2956507"/>
            <a:ext cx="396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Une ligne de colonnes inégales =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SGGrid</a:t>
            </a:r>
            <a:endParaRPr lang="fr-FR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E6A5DE-A23E-41F8-9546-916641F6191B}"/>
              </a:ext>
            </a:extLst>
          </p:cNvPr>
          <p:cNvSpPr/>
          <p:nvPr/>
        </p:nvSpPr>
        <p:spPr>
          <a:xfrm>
            <a:off x="2122498" y="1672714"/>
            <a:ext cx="4899004" cy="117479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D1DEF7-506A-40BA-83D6-7411A6851F30}"/>
              </a:ext>
            </a:extLst>
          </p:cNvPr>
          <p:cNvSpPr/>
          <p:nvPr/>
        </p:nvSpPr>
        <p:spPr>
          <a:xfrm>
            <a:off x="2703838" y="1781715"/>
            <a:ext cx="2815864" cy="950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A2F279-E3F4-474F-927C-AE1E4F352BBE}"/>
              </a:ext>
            </a:extLst>
          </p:cNvPr>
          <p:cNvSpPr/>
          <p:nvPr/>
        </p:nvSpPr>
        <p:spPr>
          <a:xfrm>
            <a:off x="2231499" y="1781715"/>
            <a:ext cx="472339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3F4BA-EE9D-4D5D-8011-D486904EBFDA}"/>
              </a:ext>
            </a:extLst>
          </p:cNvPr>
          <p:cNvSpPr/>
          <p:nvPr/>
        </p:nvSpPr>
        <p:spPr>
          <a:xfrm>
            <a:off x="3018728" y="1781715"/>
            <a:ext cx="2186084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99AB57-87A6-4C1B-9E4D-58ED9D61980C}"/>
              </a:ext>
            </a:extLst>
          </p:cNvPr>
          <p:cNvSpPr/>
          <p:nvPr/>
        </p:nvSpPr>
        <p:spPr>
          <a:xfrm>
            <a:off x="5519702" y="1781715"/>
            <a:ext cx="1386741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32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E7A3F3-7B00-4E0C-A41F-211602AAE90C}"/>
              </a:ext>
            </a:extLst>
          </p:cNvPr>
          <p:cNvSpPr/>
          <p:nvPr/>
        </p:nvSpPr>
        <p:spPr>
          <a:xfrm>
            <a:off x="1877851" y="1277912"/>
            <a:ext cx="4991028" cy="239348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B7826A-D245-49D1-88CF-97BCA3A07875}"/>
              </a:ext>
            </a:extLst>
          </p:cNvPr>
          <p:cNvSpPr/>
          <p:nvPr/>
        </p:nvSpPr>
        <p:spPr>
          <a:xfrm>
            <a:off x="2052423" y="2322680"/>
            <a:ext cx="4674944" cy="363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0A8A2-930C-4D03-A29F-EB40E1C79E4F}"/>
              </a:ext>
            </a:extLst>
          </p:cNvPr>
          <p:cNvSpPr/>
          <p:nvPr/>
        </p:nvSpPr>
        <p:spPr>
          <a:xfrm>
            <a:off x="2684279" y="2605608"/>
            <a:ext cx="2815864" cy="931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quel composant choisir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B83984-82E3-46E8-9892-A435822A2B3D}"/>
              </a:ext>
            </a:extLst>
          </p:cNvPr>
          <p:cNvSpPr txBox="1"/>
          <p:nvPr/>
        </p:nvSpPr>
        <p:spPr>
          <a:xfrm>
            <a:off x="3200425" y="3805380"/>
            <a:ext cx="250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Plusieurs lignes =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SGGrid</a:t>
            </a:r>
            <a:endParaRPr lang="fr-FR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422BD-72F1-4950-B8BD-EFC310F71C2B}"/>
              </a:ext>
            </a:extLst>
          </p:cNvPr>
          <p:cNvSpPr/>
          <p:nvPr/>
        </p:nvSpPr>
        <p:spPr>
          <a:xfrm>
            <a:off x="2703838" y="1411893"/>
            <a:ext cx="2815864" cy="950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FA1D8-4DC5-4FFB-B97C-D5C7BEDC3BC6}"/>
              </a:ext>
            </a:extLst>
          </p:cNvPr>
          <p:cNvSpPr/>
          <p:nvPr/>
        </p:nvSpPr>
        <p:spPr>
          <a:xfrm>
            <a:off x="2052423" y="1411893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5136F-3348-4EAA-8DAF-BF56C5DA7374}"/>
              </a:ext>
            </a:extLst>
          </p:cNvPr>
          <p:cNvSpPr/>
          <p:nvPr/>
        </p:nvSpPr>
        <p:spPr>
          <a:xfrm>
            <a:off x="3754054" y="1411893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1C339F-0C4E-4B34-A579-22223F1FD51C}"/>
              </a:ext>
            </a:extLst>
          </p:cNvPr>
          <p:cNvSpPr/>
          <p:nvPr/>
        </p:nvSpPr>
        <p:spPr>
          <a:xfrm>
            <a:off x="5455685" y="1411893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8DCC6D-74E9-4267-AE10-D0518445FCAD}"/>
              </a:ext>
            </a:extLst>
          </p:cNvPr>
          <p:cNvSpPr/>
          <p:nvPr/>
        </p:nvSpPr>
        <p:spPr>
          <a:xfrm>
            <a:off x="2052423" y="2586685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4B6680-C907-40C8-8618-991DD145086D}"/>
              </a:ext>
            </a:extLst>
          </p:cNvPr>
          <p:cNvSpPr/>
          <p:nvPr/>
        </p:nvSpPr>
        <p:spPr>
          <a:xfrm>
            <a:off x="3754054" y="2586685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C10CEE-2AF8-4EB3-B3B6-90CF646DE85E}"/>
              </a:ext>
            </a:extLst>
          </p:cNvPr>
          <p:cNvSpPr/>
          <p:nvPr/>
        </p:nvSpPr>
        <p:spPr>
          <a:xfrm>
            <a:off x="5455685" y="2586685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768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 err="1"/>
              <a:t>Presentation</a:t>
            </a:r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A5BBC2-AA56-42FB-B4FB-F06EBADE0339}"/>
              </a:ext>
            </a:extLst>
          </p:cNvPr>
          <p:cNvSpPr txBox="1"/>
          <p:nvPr/>
        </p:nvSpPr>
        <p:spPr>
          <a:xfrm>
            <a:off x="4768987" y="1210460"/>
            <a:ext cx="3632064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Process et organisation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Cas d’étude</a:t>
            </a:r>
            <a:endParaRPr lang="fr-FR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Bien débuter</a:t>
            </a:r>
            <a:endParaRPr lang="fr-FR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Exercice Pratique</a:t>
            </a:r>
            <a:endParaRPr lang="fr-FR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Pause</a:t>
            </a:r>
            <a:endParaRPr lang="fr-FR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Socle et bonnes pratiques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Accessibilité numérique</a:t>
            </a:r>
            <a:endParaRPr lang="fr-FR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ea typeface="Source Sans Pro"/>
              <a:cs typeface="Arial"/>
            </a:endParaRPr>
          </a:p>
          <a:p>
            <a:pPr lvl="1"/>
            <a:endParaRPr lang="fr-FR">
              <a:cs typeface="Arial"/>
            </a:endParaRPr>
          </a:p>
          <a:p>
            <a:pPr lvl="1"/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A8E332-AAB3-48E1-885C-964F5A01D3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4" y="1210460"/>
            <a:ext cx="3132786" cy="2669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416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quel composant choisir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B83984-82E3-46E8-9892-A435822A2B3D}"/>
              </a:ext>
            </a:extLst>
          </p:cNvPr>
          <p:cNvSpPr txBox="1"/>
          <p:nvPr/>
        </p:nvSpPr>
        <p:spPr>
          <a:xfrm>
            <a:off x="2309838" y="3805380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Du responsive un peu complexe =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SGGrid</a:t>
            </a:r>
            <a:endParaRPr lang="fr-FR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A0386A-4BEE-4FA8-861C-FEAA1F97E6D6}"/>
              </a:ext>
            </a:extLst>
          </p:cNvPr>
          <p:cNvSpPr/>
          <p:nvPr/>
        </p:nvSpPr>
        <p:spPr>
          <a:xfrm>
            <a:off x="528611" y="1709616"/>
            <a:ext cx="4991028" cy="123895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686DCC-1BD3-4F10-B719-B34C07F58D04}"/>
              </a:ext>
            </a:extLst>
          </p:cNvPr>
          <p:cNvSpPr/>
          <p:nvPr/>
        </p:nvSpPr>
        <p:spPr>
          <a:xfrm>
            <a:off x="1354597" y="1843596"/>
            <a:ext cx="2815864" cy="950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6A2222-D50C-4CAF-81E1-9BBE6C2B472A}"/>
              </a:ext>
            </a:extLst>
          </p:cNvPr>
          <p:cNvSpPr/>
          <p:nvPr/>
        </p:nvSpPr>
        <p:spPr>
          <a:xfrm>
            <a:off x="703182" y="1843596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75C2F7-FC76-44D0-B634-803AE3AFDE07}"/>
              </a:ext>
            </a:extLst>
          </p:cNvPr>
          <p:cNvSpPr/>
          <p:nvPr/>
        </p:nvSpPr>
        <p:spPr>
          <a:xfrm>
            <a:off x="2404813" y="1843596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2</a:t>
            </a:r>
            <a:endParaRPr lang="fr-FR" sz="1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60C729-4157-45F0-9B4C-F2F2CD5233D0}"/>
              </a:ext>
            </a:extLst>
          </p:cNvPr>
          <p:cNvSpPr/>
          <p:nvPr/>
        </p:nvSpPr>
        <p:spPr>
          <a:xfrm>
            <a:off x="4106444" y="1843596"/>
            <a:ext cx="1271682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3</a:t>
            </a:r>
            <a:endParaRPr lang="fr-FR" sz="1800" b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B85926-CC2A-4992-8EA6-2E7AB70852F7}"/>
              </a:ext>
            </a:extLst>
          </p:cNvPr>
          <p:cNvSpPr/>
          <p:nvPr/>
        </p:nvSpPr>
        <p:spPr>
          <a:xfrm>
            <a:off x="6000724" y="1098207"/>
            <a:ext cx="2088240" cy="239348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B8F8AD-728E-4B7E-A1E4-831ABF24E3DD}"/>
              </a:ext>
            </a:extLst>
          </p:cNvPr>
          <p:cNvSpPr/>
          <p:nvPr/>
        </p:nvSpPr>
        <p:spPr>
          <a:xfrm>
            <a:off x="6175695" y="2142975"/>
            <a:ext cx="1765648" cy="363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2BB59F-B140-481C-99FB-46B9A7C0D250}"/>
              </a:ext>
            </a:extLst>
          </p:cNvPr>
          <p:cNvSpPr/>
          <p:nvPr/>
        </p:nvSpPr>
        <p:spPr>
          <a:xfrm>
            <a:off x="6377521" y="1232188"/>
            <a:ext cx="1563821" cy="950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B796D-E36C-4787-99F2-71B2FED0330C}"/>
              </a:ext>
            </a:extLst>
          </p:cNvPr>
          <p:cNvSpPr/>
          <p:nvPr/>
        </p:nvSpPr>
        <p:spPr>
          <a:xfrm>
            <a:off x="6175695" y="1232188"/>
            <a:ext cx="695699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4BFFD2-6B1A-4124-9226-D78D8FA898B4}"/>
              </a:ext>
            </a:extLst>
          </p:cNvPr>
          <p:cNvSpPr/>
          <p:nvPr/>
        </p:nvSpPr>
        <p:spPr>
          <a:xfrm>
            <a:off x="6175695" y="2406980"/>
            <a:ext cx="1765647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3</a:t>
            </a:r>
            <a:endParaRPr lang="fr-FR" sz="1800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3CC2D8B-B4E4-4A10-95AC-684631BB0798}"/>
              </a:ext>
            </a:extLst>
          </p:cNvPr>
          <p:cNvSpPr/>
          <p:nvPr/>
        </p:nvSpPr>
        <p:spPr>
          <a:xfrm>
            <a:off x="7245643" y="1232188"/>
            <a:ext cx="695699" cy="95073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>
                <a:solidFill>
                  <a:schemeClr val="tx1"/>
                </a:solidFill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180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quel composant choisir ?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EB74BD8-1707-4D06-8FA1-F2C736859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84"/>
          <a:stretch/>
        </p:blipFill>
        <p:spPr>
          <a:xfrm>
            <a:off x="731845" y="1377805"/>
            <a:ext cx="7660826" cy="53515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DC8D34B-9072-4AD5-91F4-222FB45AC217}"/>
              </a:ext>
            </a:extLst>
          </p:cNvPr>
          <p:cNvSpPr txBox="1"/>
          <p:nvPr/>
        </p:nvSpPr>
        <p:spPr>
          <a:xfrm>
            <a:off x="917271" y="2821475"/>
            <a:ext cx="72939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Aligner sur la grille =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SGContent</a:t>
            </a:r>
            <a:r>
              <a:rPr lang="fr-FR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SGHeader</a:t>
            </a:r>
            <a:r>
              <a:rPr lang="fr-FR" b="1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SGBox</a:t>
            </a:r>
            <a:r>
              <a:rPr lang="fr-FR" b="1">
                <a:solidFill>
                  <a:schemeClr val="accent6">
                    <a:lumMod val="50000"/>
                  </a:schemeClr>
                </a:solidFill>
              </a:rPr>
              <a:t> avec la 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prop</a:t>
            </a:r>
            <a:r>
              <a:rPr lang="fr-FR" b="1">
                <a:solidFill>
                  <a:schemeClr val="accent6">
                    <a:lumMod val="50000"/>
                  </a:schemeClr>
                </a:solidFill>
              </a:rPr>
              <a:t> "</a:t>
            </a:r>
            <a:r>
              <a:rPr lang="fr-FR" b="1" err="1">
                <a:solidFill>
                  <a:schemeClr val="accent6">
                    <a:lumMod val="50000"/>
                  </a:schemeClr>
                </a:solidFill>
              </a:rPr>
              <a:t>span</a:t>
            </a:r>
            <a:r>
              <a:rPr lang="fr-FR" b="1">
                <a:solidFill>
                  <a:schemeClr val="accent6">
                    <a:lumMod val="50000"/>
                  </a:schemeClr>
                </a:solidFill>
              </a:rPr>
              <a:t>" </a:t>
            </a:r>
          </a:p>
          <a:p>
            <a:pPr algn="ctr"/>
            <a:endParaRPr lang="fr-FR" b="1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fr-FR" sz="1400" b="1">
                <a:solidFill>
                  <a:srgbClr val="C00000"/>
                </a:solidFill>
              </a:rPr>
              <a:t>Span prend un </a:t>
            </a:r>
            <a:r>
              <a:rPr lang="fr-FR" sz="1400" b="1" err="1">
                <a:solidFill>
                  <a:srgbClr val="C00000"/>
                </a:solidFill>
              </a:rPr>
              <a:t>number</a:t>
            </a:r>
            <a:r>
              <a:rPr lang="fr-FR" sz="1400" b="1">
                <a:solidFill>
                  <a:srgbClr val="C00000"/>
                </a:solidFill>
              </a:rPr>
              <a:t> en entrée</a:t>
            </a:r>
          </a:p>
          <a:p>
            <a:pPr algn="ctr"/>
            <a:r>
              <a:rPr lang="fr-FR" sz="1400" b="1">
                <a:solidFill>
                  <a:srgbClr val="C00000"/>
                </a:solidFill>
              </a:rPr>
              <a:t>Il aligne les composants sur les colonnes de la charte (colonnes + gouttières)</a:t>
            </a:r>
          </a:p>
          <a:p>
            <a:pPr algn="ctr"/>
            <a:endParaRPr lang="fr-FR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D587277-3442-446C-8952-3FFFA8920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84"/>
          <a:stretch/>
        </p:blipFill>
        <p:spPr>
          <a:xfrm>
            <a:off x="731845" y="1908385"/>
            <a:ext cx="7660826" cy="5351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4F64EBD-1726-4D7C-BD74-1C67E3320128}"/>
              </a:ext>
            </a:extLst>
          </p:cNvPr>
          <p:cNvSpPr/>
          <p:nvPr/>
        </p:nvSpPr>
        <p:spPr>
          <a:xfrm>
            <a:off x="665230" y="1276839"/>
            <a:ext cx="7882843" cy="1263091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42CC18-75B6-4D46-B9E5-70FE2A1E6933}"/>
              </a:ext>
            </a:extLst>
          </p:cNvPr>
          <p:cNvSpPr/>
          <p:nvPr/>
        </p:nvSpPr>
        <p:spPr>
          <a:xfrm>
            <a:off x="2083929" y="1377804"/>
            <a:ext cx="4976141" cy="106573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8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quel composant choisir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8A81D6-7F99-4D0B-B400-99F0A13830DE}"/>
              </a:ext>
            </a:extLst>
          </p:cNvPr>
          <p:cNvSpPr txBox="1"/>
          <p:nvPr/>
        </p:nvSpPr>
        <p:spPr>
          <a:xfrm>
            <a:off x="2100059" y="3078753"/>
            <a:ext cx="46474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Pas de colonne = </a:t>
            </a:r>
            <a:r>
              <a:rPr lang="fr-FR" b="1" strike="sngStrike" err="1">
                <a:solidFill>
                  <a:schemeClr val="accent6">
                    <a:lumMod val="50000"/>
                  </a:schemeClr>
                </a:solidFill>
              </a:rPr>
              <a:t>SGGrid</a:t>
            </a:r>
            <a:r>
              <a:rPr lang="fr-FR" b="1" strike="sngStrike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fr-FR" b="1" strike="sngStrike" err="1">
                <a:solidFill>
                  <a:schemeClr val="accent6">
                    <a:lumMod val="50000"/>
                  </a:schemeClr>
                </a:solidFill>
              </a:rPr>
              <a:t>SGSpace</a:t>
            </a:r>
            <a:endParaRPr lang="fr-FR" b="1" strike="sngStrike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fr-FR" b="1" strike="sngStrike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fr-FR" sz="1400" b="1">
                <a:solidFill>
                  <a:srgbClr val="C00000"/>
                </a:solidFill>
              </a:rPr>
              <a:t>Lorsque c’est possible utiliser les composants tels quels.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E5FF9-2B6A-4B60-81BA-0E4A582CFAF7}"/>
              </a:ext>
            </a:extLst>
          </p:cNvPr>
          <p:cNvSpPr/>
          <p:nvPr/>
        </p:nvSpPr>
        <p:spPr>
          <a:xfrm>
            <a:off x="2083265" y="1130353"/>
            <a:ext cx="4681001" cy="41027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ED1C0A-F2FA-430C-9BBF-AAC6106CAF2C}"/>
              </a:ext>
            </a:extLst>
          </p:cNvPr>
          <p:cNvSpPr/>
          <p:nvPr/>
        </p:nvSpPr>
        <p:spPr>
          <a:xfrm>
            <a:off x="2083265" y="1679903"/>
            <a:ext cx="4681001" cy="20740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A602CB-DF6B-4AD9-A144-2C4DF123C599}"/>
              </a:ext>
            </a:extLst>
          </p:cNvPr>
          <p:cNvSpPr/>
          <p:nvPr/>
        </p:nvSpPr>
        <p:spPr>
          <a:xfrm>
            <a:off x="2083265" y="2026587"/>
            <a:ext cx="4681001" cy="60404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82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190500" y="989336"/>
            <a:ext cx="81724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Le bon réflexe pour choisir un composant, utiliser la sémantique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La sémantique c’est ce qui donne de la signification au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Base de l’accessibilité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Bon pour le SEO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SGC+ expose de la sémantique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Une partie est automatisée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L’autre non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52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190500" y="989336"/>
            <a:ext cx="81724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cs typeface="Arial" pitchFamily="34" charset="0"/>
              </a:rPr>
              <a:t>Règles de base du W3C sur la sémantique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>
                <a:cs typeface="Arial" pitchFamily="34" charset="0"/>
              </a:rPr>
              <a:t>Trois</a:t>
            </a:r>
            <a:r>
              <a:rPr lang="fr-FR">
                <a:cs typeface="Arial" pitchFamily="34" charset="0"/>
              </a:rPr>
              <a:t> grands types d’éléments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err="1">
                <a:cs typeface="Arial" pitchFamily="34" charset="0"/>
              </a:rPr>
              <a:t>Inline</a:t>
            </a:r>
            <a:r>
              <a:rPr lang="fr-FR">
                <a:cs typeface="Arial" pitchFamily="34" charset="0"/>
              </a:rPr>
              <a:t> (</a:t>
            </a:r>
            <a:r>
              <a:rPr lang="fr-FR" err="1">
                <a:cs typeface="Arial" pitchFamily="34" charset="0"/>
              </a:rPr>
              <a:t>span</a:t>
            </a:r>
            <a:r>
              <a:rPr lang="fr-FR">
                <a:cs typeface="Arial" pitchFamily="34" charset="0"/>
              </a:rPr>
              <a:t>, a, etc…)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>
                <a:cs typeface="Arial" pitchFamily="34" charset="0"/>
              </a:rPr>
              <a:t>Block</a:t>
            </a:r>
            <a:r>
              <a:rPr lang="fr-FR">
                <a:cs typeface="Arial" pitchFamily="34" charset="0"/>
              </a:rPr>
              <a:t> (p, </a:t>
            </a:r>
            <a:r>
              <a:rPr lang="fr-FR" err="1">
                <a:cs typeface="Arial" pitchFamily="34" charset="0"/>
              </a:rPr>
              <a:t>ul</a:t>
            </a:r>
            <a:r>
              <a:rPr lang="fr-FR">
                <a:cs typeface="Arial" pitchFamily="34" charset="0"/>
              </a:rPr>
              <a:t>, div, etc…)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err="1">
                <a:cs typeface="Arial" pitchFamily="34" charset="0"/>
              </a:rPr>
              <a:t>Sectioning</a:t>
            </a:r>
            <a:r>
              <a:rPr lang="fr-FR">
                <a:cs typeface="Arial" pitchFamily="34" charset="0"/>
              </a:rPr>
              <a:t> (section, article, header,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Pas d’élément block ou </a:t>
            </a:r>
            <a:r>
              <a:rPr lang="fr-FR" err="1">
                <a:cs typeface="Arial" pitchFamily="34" charset="0"/>
              </a:rPr>
              <a:t>sectioning</a:t>
            </a:r>
            <a:r>
              <a:rPr lang="fr-FR">
                <a:cs typeface="Arial" pitchFamily="34" charset="0"/>
              </a:rPr>
              <a:t> dans un élément </a:t>
            </a:r>
            <a:r>
              <a:rPr lang="fr-FR" err="1">
                <a:cs typeface="Arial" pitchFamily="34" charset="0"/>
              </a:rPr>
              <a:t>inline</a:t>
            </a:r>
            <a:r>
              <a:rPr lang="fr-FR">
                <a:cs typeface="Arial" pitchFamily="34" charset="0"/>
              </a:rPr>
              <a:t> (exemple : </a:t>
            </a:r>
            <a:r>
              <a:rPr lang="fr-FR" err="1">
                <a:cs typeface="Arial" pitchFamily="34" charset="0"/>
              </a:rPr>
              <a:t>span</a:t>
            </a:r>
            <a:r>
              <a:rPr lang="fr-FR">
                <a:cs typeface="Arial" pitchFamily="34" charset="0"/>
              </a:rPr>
              <a:t> &gt; 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Pas d’élément block ou </a:t>
            </a:r>
            <a:r>
              <a:rPr lang="fr-FR" err="1">
                <a:cs typeface="Arial" pitchFamily="34" charset="0"/>
              </a:rPr>
              <a:t>sectioning</a:t>
            </a:r>
            <a:r>
              <a:rPr lang="fr-FR">
                <a:cs typeface="Arial" pitchFamily="34" charset="0"/>
              </a:rPr>
              <a:t> dans un paragraphe (exemple : p &gt; div)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Une élément </a:t>
            </a:r>
            <a:r>
              <a:rPr lang="fr-FR" err="1">
                <a:cs typeface="Arial" pitchFamily="34" charset="0"/>
              </a:rPr>
              <a:t>sectioning</a:t>
            </a:r>
            <a:r>
              <a:rPr lang="fr-FR">
                <a:cs typeface="Arial" pitchFamily="34" charset="0"/>
              </a:rPr>
              <a:t> sans titre doit être remplacé par un div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Un div avec un titre doit être remplacé par un élément </a:t>
            </a:r>
            <a:r>
              <a:rPr lang="fr-FR" err="1">
                <a:cs typeface="Arial" pitchFamily="34" charset="0"/>
              </a:rPr>
              <a:t>sectioning</a:t>
            </a:r>
            <a:endParaRPr lang="fr-FR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On ne saute pas un niveau de titre (exemple : h1, h3 =&gt; h1, h2 )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Un &lt;</a:t>
            </a:r>
            <a:r>
              <a:rPr lang="fr-FR" err="1">
                <a:cs typeface="Arial" pitchFamily="34" charset="0"/>
              </a:rPr>
              <a:t>br</a:t>
            </a:r>
            <a:r>
              <a:rPr lang="fr-FR">
                <a:cs typeface="Arial" pitchFamily="34" charset="0"/>
              </a:rPr>
              <a:t> /&gt; oui, deux &lt;</a:t>
            </a:r>
            <a:r>
              <a:rPr lang="fr-FR" err="1">
                <a:cs typeface="Arial" pitchFamily="34" charset="0"/>
              </a:rPr>
              <a:t>br</a:t>
            </a:r>
            <a:r>
              <a:rPr lang="fr-FR">
                <a:cs typeface="Arial" pitchFamily="34" charset="0"/>
              </a:rPr>
              <a:t> /&gt; non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479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458353" y="989336"/>
            <a:ext cx="76426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cs typeface="Arial" pitchFamily="34" charset="0"/>
              </a:rPr>
              <a:t>Les composants SGC+ qui structurent sémantiquement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SGLayout</a:t>
            </a:r>
            <a:endParaRPr lang="fr-FR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SGContent</a:t>
            </a:r>
            <a:endParaRPr lang="fr-FR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SGHeader</a:t>
            </a:r>
            <a:endParaRPr lang="fr-FR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SGTitle</a:t>
            </a:r>
            <a:endParaRPr lang="fr-FR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SGBlock</a:t>
            </a:r>
            <a:endParaRPr lang="fr-FR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SGFooter</a:t>
            </a:r>
            <a:endParaRPr lang="fr-FR">
              <a:cs typeface="Arial" pitchFamily="34" charset="0"/>
            </a:endParaRPr>
          </a:p>
          <a:p>
            <a:endParaRPr lang="fr-FR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465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458353" y="989336"/>
            <a:ext cx="76426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err="1">
                <a:cs typeface="Arial" pitchFamily="34" charset="0"/>
              </a:rPr>
              <a:t>SGLayout</a:t>
            </a:r>
            <a:r>
              <a:rPr lang="fr-FR">
                <a:cs typeface="Arial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100% de la largeur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Gère le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Génère (</a:t>
            </a:r>
            <a:r>
              <a:rPr lang="fr-FR" err="1">
                <a:cs typeface="Arial" pitchFamily="34" charset="0"/>
              </a:rPr>
              <a:t>prop</a:t>
            </a:r>
            <a:r>
              <a:rPr lang="fr-FR">
                <a:cs typeface="Arial" pitchFamily="34" charset="0"/>
              </a:rPr>
              <a:t> </a:t>
            </a:r>
            <a:r>
              <a:rPr lang="fr-FR" err="1">
                <a:cs typeface="Arial" pitchFamily="34" charset="0"/>
              </a:rPr>
              <a:t>tagName</a:t>
            </a:r>
            <a:r>
              <a:rPr lang="fr-FR">
                <a:cs typeface="Arial" pitchFamily="34" charset="0"/>
              </a:rPr>
              <a:t>)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&lt;article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</a:t>
            </a:r>
            <a:r>
              <a:rPr lang="fr-FR" err="1">
                <a:cs typeface="Arial" pitchFamily="34" charset="0"/>
              </a:rPr>
              <a:t>aside</a:t>
            </a:r>
            <a:r>
              <a:rPr lang="fr-FR">
                <a:cs typeface="Arial" pitchFamily="34" charset="0"/>
              </a:rPr>
              <a:t>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&lt;div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&lt;main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>
                <a:cs typeface="Arial" pitchFamily="34" charset="0"/>
              </a:rPr>
              <a:t>&lt;section /&gt;</a:t>
            </a:r>
            <a:endParaRPr lang="fr-FR"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D3C1EF-F0C7-4554-93E3-09BAEFF89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34" y="1056205"/>
            <a:ext cx="5254551" cy="29626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23D30E-DAA0-49E3-8A8A-144ACC122944}"/>
              </a:ext>
            </a:extLst>
          </p:cNvPr>
          <p:cNvSpPr/>
          <p:nvPr/>
        </p:nvSpPr>
        <p:spPr>
          <a:xfrm>
            <a:off x="3860907" y="1521097"/>
            <a:ext cx="4899004" cy="82453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ED7AC9-E001-4FAE-8CCA-350376C6A84E}"/>
              </a:ext>
            </a:extLst>
          </p:cNvPr>
          <p:cNvSpPr/>
          <p:nvPr/>
        </p:nvSpPr>
        <p:spPr>
          <a:xfrm>
            <a:off x="3860907" y="2624341"/>
            <a:ext cx="4899004" cy="8245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6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458353" y="989336"/>
            <a:ext cx="76426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err="1">
                <a:cs typeface="Arial" pitchFamily="34" charset="0"/>
              </a:rPr>
              <a:t>SGContent</a:t>
            </a:r>
            <a:r>
              <a:rPr lang="fr-FR">
                <a:cs typeface="Arial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100% - 32px sur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868px pour écran de 1024px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1220px pour écran de 1440px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Prop  </a:t>
            </a:r>
            <a:r>
              <a:rPr lang="fr-FR" err="1">
                <a:cs typeface="Arial" pitchFamily="34" charset="0"/>
              </a:rPr>
              <a:t>span</a:t>
            </a:r>
            <a:r>
              <a:rPr lang="fr-FR">
                <a:cs typeface="Arial" pitchFamily="34" charset="0"/>
              </a:rPr>
              <a:t> pour se caler sur </a:t>
            </a:r>
            <a:br>
              <a:rPr lang="fr-FR">
                <a:cs typeface="Arial" pitchFamily="34" charset="0"/>
              </a:rPr>
            </a:br>
            <a:r>
              <a:rPr lang="fr-FR">
                <a:cs typeface="Arial" pitchFamily="34" charset="0"/>
              </a:rPr>
              <a:t>la grille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Génère (</a:t>
            </a:r>
            <a:r>
              <a:rPr lang="fr-FR" err="1">
                <a:cs typeface="Arial" pitchFamily="34" charset="0"/>
              </a:rPr>
              <a:t>prop</a:t>
            </a:r>
            <a:r>
              <a:rPr lang="fr-FR">
                <a:cs typeface="Arial" pitchFamily="34" charset="0"/>
              </a:rPr>
              <a:t> </a:t>
            </a:r>
            <a:r>
              <a:rPr lang="fr-FR" err="1">
                <a:cs typeface="Arial" pitchFamily="34" charset="0"/>
              </a:rPr>
              <a:t>tagName</a:t>
            </a:r>
            <a:r>
              <a:rPr lang="fr-FR">
                <a:cs typeface="Arial" pitchFamily="34" charset="0"/>
              </a:rPr>
              <a:t>)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&lt;article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</a:t>
            </a:r>
            <a:r>
              <a:rPr lang="fr-FR" err="1">
                <a:cs typeface="Arial" pitchFamily="34" charset="0"/>
              </a:rPr>
              <a:t>aside</a:t>
            </a:r>
            <a:r>
              <a:rPr lang="fr-FR">
                <a:cs typeface="Arial" pitchFamily="34" charset="0"/>
              </a:rPr>
              <a:t>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&lt;div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>
                <a:cs typeface="Arial" pitchFamily="34" charset="0"/>
              </a:rPr>
              <a:t>&lt;section /&gt;</a:t>
            </a:r>
            <a:endParaRPr lang="fr-FR"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D3C1EF-F0C7-4554-93E3-09BAEFF89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34" y="1056205"/>
            <a:ext cx="5254551" cy="29626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6C45F2-1C65-405D-95AB-B5646939E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4"/>
          <a:stretch/>
        </p:blipFill>
        <p:spPr>
          <a:xfrm>
            <a:off x="3868013" y="1947653"/>
            <a:ext cx="4870129" cy="5351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D16273-0464-489F-ACC3-157858128F3E}"/>
              </a:ext>
            </a:extLst>
          </p:cNvPr>
          <p:cNvSpPr/>
          <p:nvPr/>
        </p:nvSpPr>
        <p:spPr>
          <a:xfrm>
            <a:off x="3868015" y="1527930"/>
            <a:ext cx="4870128" cy="196341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D11BF-9C21-4B34-A5E6-24EF66F2E11F}"/>
              </a:ext>
            </a:extLst>
          </p:cNvPr>
          <p:cNvSpPr/>
          <p:nvPr/>
        </p:nvSpPr>
        <p:spPr>
          <a:xfrm>
            <a:off x="4728475" y="1647876"/>
            <a:ext cx="3153946" cy="17235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79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458353" y="989336"/>
            <a:ext cx="76426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err="1">
                <a:cs typeface="Arial" pitchFamily="34" charset="0"/>
              </a:rPr>
              <a:t>SGHeader</a:t>
            </a:r>
            <a:r>
              <a:rPr lang="fr-FR">
                <a:cs typeface="Arial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100% de la largeur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Prop  </a:t>
            </a:r>
            <a:r>
              <a:rPr lang="fr-FR" err="1">
                <a:cs typeface="Arial" pitchFamily="34" charset="0"/>
              </a:rPr>
              <a:t>span</a:t>
            </a:r>
            <a:r>
              <a:rPr lang="fr-FR">
                <a:cs typeface="Arial" pitchFamily="34" charset="0"/>
              </a:rPr>
              <a:t> pour se caler sur </a:t>
            </a:r>
            <a:br>
              <a:rPr lang="fr-FR">
                <a:cs typeface="Arial" pitchFamily="34" charset="0"/>
              </a:rPr>
            </a:br>
            <a:r>
              <a:rPr lang="fr-FR">
                <a:cs typeface="Arial" pitchFamily="34" charset="0"/>
              </a:rPr>
              <a:t>la grille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Utile pour </a:t>
            </a:r>
            <a:r>
              <a:rPr lang="fr-FR" err="1">
                <a:cs typeface="Arial" pitchFamily="34" charset="0"/>
              </a:rPr>
              <a:t>baseline</a:t>
            </a:r>
            <a:endParaRPr lang="fr-FR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Génère </a:t>
            </a:r>
            <a:r>
              <a:rPr lang="fr-FR" b="1">
                <a:cs typeface="Arial" pitchFamily="34" charset="0"/>
              </a:rPr>
              <a:t>&lt;header /&gt;</a:t>
            </a:r>
            <a:endParaRPr lang="fr-FR"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D3C1EF-F0C7-4554-93E3-09BAEFF89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34" y="1056205"/>
            <a:ext cx="5254551" cy="2962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9A2BE9-39BD-4424-A66E-961EB4729B7F}"/>
              </a:ext>
            </a:extLst>
          </p:cNvPr>
          <p:cNvSpPr/>
          <p:nvPr/>
        </p:nvSpPr>
        <p:spPr>
          <a:xfrm>
            <a:off x="3868015" y="1527930"/>
            <a:ext cx="4870128" cy="235460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0EB42-58C5-458E-8D0C-47A56E64ED36}"/>
              </a:ext>
            </a:extLst>
          </p:cNvPr>
          <p:cNvSpPr/>
          <p:nvPr/>
        </p:nvSpPr>
        <p:spPr>
          <a:xfrm>
            <a:off x="3970550" y="1639084"/>
            <a:ext cx="4665058" cy="2443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F20B79-E4F2-412C-8B6B-E1E8AFE82EFB}"/>
              </a:ext>
            </a:extLst>
          </p:cNvPr>
          <p:cNvSpPr/>
          <p:nvPr/>
        </p:nvSpPr>
        <p:spPr>
          <a:xfrm>
            <a:off x="4621049" y="2021000"/>
            <a:ext cx="3364060" cy="17235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5F0745-29D1-47EA-A992-8E5FEF367E5B}"/>
              </a:ext>
            </a:extLst>
          </p:cNvPr>
          <p:cNvSpPr/>
          <p:nvPr/>
        </p:nvSpPr>
        <p:spPr>
          <a:xfrm>
            <a:off x="4694246" y="2087526"/>
            <a:ext cx="3232211" cy="2443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88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458353" y="989336"/>
            <a:ext cx="76426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err="1">
                <a:cs typeface="Arial" pitchFamily="34" charset="0"/>
              </a:rPr>
              <a:t>SGTitle</a:t>
            </a:r>
            <a:r>
              <a:rPr lang="fr-FR">
                <a:cs typeface="Arial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100% de la largeur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Peut fonctionner sans</a:t>
            </a:r>
            <a:br>
              <a:rPr lang="fr-FR">
                <a:cs typeface="Arial" pitchFamily="34" charset="0"/>
              </a:rPr>
            </a:br>
            <a:r>
              <a:rPr lang="fr-FR" err="1">
                <a:cs typeface="Arial" pitchFamily="34" charset="0"/>
              </a:rPr>
              <a:t>SGHeader</a:t>
            </a:r>
            <a:endParaRPr lang="fr-FR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cs typeface="Arial" pitchFamily="34" charset="0"/>
              </a:rPr>
              <a:t>visuallevel</a:t>
            </a:r>
            <a:r>
              <a:rPr lang="fr-FR">
                <a:cs typeface="Arial" pitchFamily="34" charset="0"/>
              </a:rPr>
              <a:t> pour un niveau</a:t>
            </a:r>
            <a:br>
              <a:rPr lang="fr-FR">
                <a:cs typeface="Arial" pitchFamily="34" charset="0"/>
              </a:rPr>
            </a:br>
            <a:r>
              <a:rPr lang="fr-FR">
                <a:cs typeface="Arial" pitchFamily="34" charset="0"/>
              </a:rPr>
              <a:t>visuel différent du niveau</a:t>
            </a:r>
            <a:br>
              <a:rPr lang="fr-FR">
                <a:cs typeface="Arial" pitchFamily="34" charset="0"/>
              </a:rPr>
            </a:br>
            <a:r>
              <a:rPr lang="fr-FR">
                <a:cs typeface="Arial" pitchFamily="34" charset="0"/>
              </a:rPr>
              <a:t>sémantique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Génère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>
                <a:cs typeface="Arial" pitchFamily="34" charset="0"/>
              </a:rPr>
              <a:t>&lt;h1 /&gt;</a:t>
            </a:r>
            <a:endParaRPr lang="fr-FR"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&lt;h2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&lt;h3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&lt;h4 /&gt;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D3C1EF-F0C7-4554-93E3-09BAEFF89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34" y="1056205"/>
            <a:ext cx="5254551" cy="2962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9A2BE9-39BD-4424-A66E-961EB4729B7F}"/>
              </a:ext>
            </a:extLst>
          </p:cNvPr>
          <p:cNvSpPr/>
          <p:nvPr/>
        </p:nvSpPr>
        <p:spPr>
          <a:xfrm>
            <a:off x="3868015" y="1527930"/>
            <a:ext cx="4870128" cy="235460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0EB42-58C5-458E-8D0C-47A56E64ED36}"/>
              </a:ext>
            </a:extLst>
          </p:cNvPr>
          <p:cNvSpPr/>
          <p:nvPr/>
        </p:nvSpPr>
        <p:spPr>
          <a:xfrm>
            <a:off x="3970550" y="1639084"/>
            <a:ext cx="4665058" cy="24436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1A2FE-7115-4364-88E0-3FC27CBF0602}"/>
              </a:ext>
            </a:extLst>
          </p:cNvPr>
          <p:cNvSpPr/>
          <p:nvPr/>
        </p:nvSpPr>
        <p:spPr>
          <a:xfrm>
            <a:off x="4030317" y="1701876"/>
            <a:ext cx="4542183" cy="121954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E97362-D62A-4AEF-AD56-0C3AC52EE965}"/>
              </a:ext>
            </a:extLst>
          </p:cNvPr>
          <p:cNvSpPr/>
          <p:nvPr/>
        </p:nvSpPr>
        <p:spPr>
          <a:xfrm>
            <a:off x="4787153" y="2085823"/>
            <a:ext cx="3038452" cy="121954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394E96-247F-486B-B850-97540255D6A5}"/>
              </a:ext>
            </a:extLst>
          </p:cNvPr>
          <p:cNvSpPr/>
          <p:nvPr/>
        </p:nvSpPr>
        <p:spPr>
          <a:xfrm>
            <a:off x="4724435" y="2021000"/>
            <a:ext cx="3153946" cy="17235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73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 err="1"/>
              <a:t>Presentation</a:t>
            </a:r>
            <a:r>
              <a:rPr lang="fr-FR"/>
              <a:t> : Process et organisation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A5BBC2-AA56-42FB-B4FB-F06EBADE0339}"/>
              </a:ext>
            </a:extLst>
          </p:cNvPr>
          <p:cNvSpPr txBox="1"/>
          <p:nvPr/>
        </p:nvSpPr>
        <p:spPr>
          <a:xfrm>
            <a:off x="525680" y="860597"/>
            <a:ext cx="744206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Process et organisation – Agilité à l’échelle</a:t>
            </a:r>
            <a:endParaRPr lang="fr-FR">
              <a:highlight>
                <a:srgbClr val="FFFF00"/>
              </a:highlight>
              <a:ea typeface="Source Sans Pro"/>
              <a:cs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C8BA6E-B0D7-45D3-BFBF-C5977A9B2796}"/>
              </a:ext>
            </a:extLst>
          </p:cNvPr>
          <p:cNvSpPr txBox="1"/>
          <p:nvPr/>
        </p:nvSpPr>
        <p:spPr>
          <a:xfrm>
            <a:off x="1403075" y="1796042"/>
            <a:ext cx="1105037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Réception maquette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AD98F2-1408-4AC5-8C54-9DF11DDB6074}"/>
              </a:ext>
            </a:extLst>
          </p:cNvPr>
          <p:cNvSpPr txBox="1"/>
          <p:nvPr/>
        </p:nvSpPr>
        <p:spPr>
          <a:xfrm>
            <a:off x="1901092" y="2148511"/>
            <a:ext cx="842145" cy="2112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Composant iso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932962-198B-4D91-B78E-A9BBDE0EEB45}"/>
              </a:ext>
            </a:extLst>
          </p:cNvPr>
          <p:cNvSpPr txBox="1"/>
          <p:nvPr/>
        </p:nvSpPr>
        <p:spPr>
          <a:xfrm>
            <a:off x="1901092" y="2473151"/>
            <a:ext cx="1066565" cy="211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Composant non iso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CCADFB-9750-42B6-AD3F-F3FF0F70FD39}"/>
              </a:ext>
            </a:extLst>
          </p:cNvPr>
          <p:cNvSpPr txBox="1"/>
          <p:nvPr/>
        </p:nvSpPr>
        <p:spPr>
          <a:xfrm>
            <a:off x="2362823" y="2771530"/>
            <a:ext cx="906265" cy="211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Erreur maquette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31B52C-5573-4064-AD26-D7B6E0B396BF}"/>
              </a:ext>
            </a:extLst>
          </p:cNvPr>
          <p:cNvSpPr txBox="1"/>
          <p:nvPr/>
        </p:nvSpPr>
        <p:spPr>
          <a:xfrm>
            <a:off x="2816910" y="3701531"/>
            <a:ext cx="970385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Besoin générique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2F4968F-5238-4810-B225-93DB9B53B4BA}"/>
              </a:ext>
            </a:extLst>
          </p:cNvPr>
          <p:cNvSpPr txBox="1"/>
          <p:nvPr/>
        </p:nvSpPr>
        <p:spPr>
          <a:xfrm>
            <a:off x="2816910" y="3384726"/>
            <a:ext cx="976797" cy="211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Besoin spécifique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00BB0E-3A1D-4201-94F9-7A4C1D32B72F}"/>
              </a:ext>
            </a:extLst>
          </p:cNvPr>
          <p:cNvSpPr txBox="1"/>
          <p:nvPr/>
        </p:nvSpPr>
        <p:spPr>
          <a:xfrm>
            <a:off x="4311056" y="3382196"/>
            <a:ext cx="2002719" cy="2112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Utilisation composant librairie existant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D4E2DC-48EA-4386-82C4-3383FEC3DFD8}"/>
              </a:ext>
            </a:extLst>
          </p:cNvPr>
          <p:cNvSpPr txBox="1"/>
          <p:nvPr/>
        </p:nvSpPr>
        <p:spPr>
          <a:xfrm>
            <a:off x="4424190" y="4106539"/>
            <a:ext cx="1977071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Ajout au 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backlog</a:t>
            </a:r>
            <a:r>
              <a:rPr lang="fr-FR" sz="900">
                <a:latin typeface="Arial" pitchFamily="34" charset="0"/>
                <a:cs typeface="Arial" pitchFamily="34" charset="0"/>
              </a:rPr>
              <a:t> pour prochain sprint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26981C-E25B-4389-A00B-6B9DC6364101}"/>
              </a:ext>
            </a:extLst>
          </p:cNvPr>
          <p:cNvSpPr txBox="1"/>
          <p:nvPr/>
        </p:nvSpPr>
        <p:spPr>
          <a:xfrm>
            <a:off x="898017" y="1156981"/>
            <a:ext cx="2361791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Les Sprints de dev du DS durent 3 semaines</a:t>
            </a:r>
            <a:br>
              <a:rPr lang="fr-FR" sz="900">
                <a:latin typeface="Arial" pitchFamily="34" charset="0"/>
                <a:cs typeface="Arial" pitchFamily="34" charset="0"/>
              </a:rPr>
            </a:br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A5D87F-DCFA-4DF2-8462-066AFF219DB9}"/>
              </a:ext>
            </a:extLst>
          </p:cNvPr>
          <p:cNvSpPr txBox="1"/>
          <p:nvPr/>
        </p:nvSpPr>
        <p:spPr>
          <a:xfrm>
            <a:off x="3080425" y="4106539"/>
            <a:ext cx="1220453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Conception technique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70ADD09-7705-4C12-AE0D-98876709222A}"/>
              </a:ext>
            </a:extLst>
          </p:cNvPr>
          <p:cNvSpPr txBox="1"/>
          <p:nvPr/>
        </p:nvSpPr>
        <p:spPr>
          <a:xfrm>
            <a:off x="6567341" y="4106539"/>
            <a:ext cx="258651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dev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1E5A047-35AB-4AA6-B100-72620790BDA7}"/>
              </a:ext>
            </a:extLst>
          </p:cNvPr>
          <p:cNvSpPr txBox="1"/>
          <p:nvPr/>
        </p:nvSpPr>
        <p:spPr>
          <a:xfrm>
            <a:off x="6986891" y="4106540"/>
            <a:ext cx="560016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validation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142B7C-85D4-45F1-90D7-35057318862A}"/>
              </a:ext>
            </a:extLst>
          </p:cNvPr>
          <p:cNvSpPr txBox="1"/>
          <p:nvPr/>
        </p:nvSpPr>
        <p:spPr>
          <a:xfrm>
            <a:off x="7697364" y="4106540"/>
            <a:ext cx="515132" cy="2112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 err="1">
                <a:latin typeface="Arial" pitchFamily="34" charset="0"/>
                <a:cs typeface="Arial" pitchFamily="34" charset="0"/>
              </a:rPr>
              <a:t>realease</a:t>
            </a:r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DF65DA9-F1F8-46F4-A981-707CD2AEB9CF}"/>
              </a:ext>
            </a:extLst>
          </p:cNvPr>
          <p:cNvSpPr txBox="1"/>
          <p:nvPr/>
        </p:nvSpPr>
        <p:spPr>
          <a:xfrm>
            <a:off x="220258" y="1543560"/>
            <a:ext cx="431151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Projet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ACA1010-180F-49F1-BADB-5682691FAECE}"/>
              </a:ext>
            </a:extLst>
          </p:cNvPr>
          <p:cNvSpPr txBox="1"/>
          <p:nvPr/>
        </p:nvSpPr>
        <p:spPr>
          <a:xfrm>
            <a:off x="7743333" y="1687059"/>
            <a:ext cx="938325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Intégration projet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D5AE690-410F-48C1-8C8B-FD322E8140BE}"/>
              </a:ext>
            </a:extLst>
          </p:cNvPr>
          <p:cNvSpPr txBox="1"/>
          <p:nvPr/>
        </p:nvSpPr>
        <p:spPr>
          <a:xfrm>
            <a:off x="3642932" y="1688087"/>
            <a:ext cx="1072977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 b="1">
                <a:latin typeface="Arial" pitchFamily="34" charset="0"/>
                <a:cs typeface="Arial" pitchFamily="34" charset="0"/>
              </a:rPr>
              <a:t>… sprints projet…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EEF0EF9-7BB5-423E-9143-7D9C272EF59B}"/>
              </a:ext>
            </a:extLst>
          </p:cNvPr>
          <p:cNvCxnSpPr>
            <a:cxnSpLocks/>
            <a:stCxn id="3" idx="3"/>
            <a:endCxn id="21" idx="2"/>
          </p:cNvCxnSpPr>
          <p:nvPr/>
        </p:nvCxnSpPr>
        <p:spPr>
          <a:xfrm flipV="1">
            <a:off x="2508112" y="1898262"/>
            <a:ext cx="5704384" cy="3382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B0DCD082-2EBA-4C65-BC97-BAD272CEC6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13776" y="2184434"/>
            <a:ext cx="552230" cy="222403"/>
          </a:xfrm>
          <a:prstGeom prst="bentConnector2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FB89042B-22C6-4A4B-A6A0-2E07E1DCC66E}"/>
              </a:ext>
            </a:extLst>
          </p:cNvPr>
          <p:cNvCxnSpPr>
            <a:cxnSpLocks/>
            <a:stCxn id="4" idx="3"/>
            <a:endCxn id="22" idx="2"/>
          </p:cNvCxnSpPr>
          <p:nvPr/>
        </p:nvCxnSpPr>
        <p:spPr>
          <a:xfrm flipV="1">
            <a:off x="2743237" y="1899290"/>
            <a:ext cx="1436184" cy="354823"/>
          </a:xfrm>
          <a:prstGeom prst="bentConnector2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8A389725-EE8E-4F24-92A2-C8F2EE479CE9}"/>
              </a:ext>
            </a:extLst>
          </p:cNvPr>
          <p:cNvSpPr txBox="1"/>
          <p:nvPr/>
        </p:nvSpPr>
        <p:spPr>
          <a:xfrm>
            <a:off x="173595" y="1798634"/>
            <a:ext cx="996033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Conception UX/UI</a:t>
            </a:r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D55E246A-A894-4377-9078-8C51FFDD1A11}"/>
              </a:ext>
            </a:extLst>
          </p:cNvPr>
          <p:cNvCxnSpPr>
            <a:cxnSpLocks/>
            <a:stCxn id="9" idx="2"/>
            <a:endCxn id="40" idx="2"/>
          </p:cNvCxnSpPr>
          <p:nvPr/>
        </p:nvCxnSpPr>
        <p:spPr>
          <a:xfrm rot="5400000" flipH="1">
            <a:off x="1257336" y="1424113"/>
            <a:ext cx="972896" cy="2144344"/>
          </a:xfrm>
          <a:prstGeom prst="bentConnector3">
            <a:avLst>
              <a:gd name="adj1" fmla="val -23497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0041726F-D72D-4C29-8E26-64134F024B9C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793707" y="3487798"/>
            <a:ext cx="517349" cy="2530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DEB5FE63-46A2-4E64-BABC-0087836A01D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508112" y="3343639"/>
            <a:ext cx="308798" cy="146689"/>
          </a:xfrm>
          <a:prstGeom prst="bentConnector3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6E007AAC-FEE8-44D9-A4D1-FE70946E9782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2471642" y="3461865"/>
            <a:ext cx="463492" cy="227043"/>
          </a:xfrm>
          <a:prstGeom prst="bentConnector2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E27F048A-DEA1-4DB6-81E4-3D1D98213C06}"/>
              </a:ext>
            </a:extLst>
          </p:cNvPr>
          <p:cNvCxnSpPr>
            <a:endCxn id="16" idx="0"/>
          </p:cNvCxnSpPr>
          <p:nvPr/>
        </p:nvCxnSpPr>
        <p:spPr>
          <a:xfrm>
            <a:off x="3080425" y="3912734"/>
            <a:ext cx="610227" cy="193805"/>
          </a:xfrm>
          <a:prstGeom prst="bentConnector2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D4D89805-3A93-49E4-8A59-0CD9066CCEEB}"/>
              </a:ext>
            </a:extLst>
          </p:cNvPr>
          <p:cNvCxnSpPr>
            <a:stCxn id="16" idx="3"/>
            <a:endCxn id="14" idx="1"/>
          </p:cNvCxnSpPr>
          <p:nvPr/>
        </p:nvCxnSpPr>
        <p:spPr>
          <a:xfrm>
            <a:off x="4300878" y="4212141"/>
            <a:ext cx="123312" cy="0"/>
          </a:xfrm>
          <a:prstGeom prst="straightConnector1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DF261F16-B869-4F71-B99E-BFD5956A8F76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401261" y="4212141"/>
            <a:ext cx="166080" cy="0"/>
          </a:xfrm>
          <a:prstGeom prst="straightConnector1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5DF5DD9-2760-4AE4-A9D4-F34DACE714A8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6825992" y="4212141"/>
            <a:ext cx="160899" cy="1"/>
          </a:xfrm>
          <a:prstGeom prst="straightConnector1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3810EEA6-2D3C-45D2-BB45-191299FE6209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7546907" y="4212142"/>
            <a:ext cx="150457" cy="0"/>
          </a:xfrm>
          <a:prstGeom prst="straightConnector1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F51B582-5B6D-4B6A-89F8-CA6347A2F236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954930" y="1901643"/>
            <a:ext cx="0" cy="2204897"/>
          </a:xfrm>
          <a:prstGeom prst="straightConnector1">
            <a:avLst/>
          </a:prstGeom>
          <a:ln w="63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 : en angle 99">
            <a:extLst>
              <a:ext uri="{FF2B5EF4-FFF2-40B4-BE49-F238E27FC236}">
                <a16:creationId xmlns:a16="http://schemas.microsoft.com/office/drawing/2014/main" id="{0DA006EC-7C4D-446E-A12F-BC7D7489430E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2198748" y="2713057"/>
            <a:ext cx="192778" cy="135371"/>
          </a:xfrm>
          <a:prstGeom prst="bentConnector2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 : en angle 107">
            <a:extLst>
              <a:ext uri="{FF2B5EF4-FFF2-40B4-BE49-F238E27FC236}">
                <a16:creationId xmlns:a16="http://schemas.microsoft.com/office/drawing/2014/main" id="{526B72C8-049A-4971-BE92-9ABAC109B476}"/>
              </a:ext>
            </a:extLst>
          </p:cNvPr>
          <p:cNvCxnSpPr>
            <a:endCxn id="4" idx="1"/>
          </p:cNvCxnSpPr>
          <p:nvPr/>
        </p:nvCxnSpPr>
        <p:spPr>
          <a:xfrm>
            <a:off x="1535430" y="2007245"/>
            <a:ext cx="365662" cy="246868"/>
          </a:xfrm>
          <a:prstGeom prst="bentConnector3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74049DE-173F-4E21-BDC0-05B4D03C9160}"/>
              </a:ext>
            </a:extLst>
          </p:cNvPr>
          <p:cNvCxnSpPr>
            <a:stCxn id="40" idx="3"/>
            <a:endCxn id="3" idx="1"/>
          </p:cNvCxnSpPr>
          <p:nvPr/>
        </p:nvCxnSpPr>
        <p:spPr>
          <a:xfrm flipV="1">
            <a:off x="1169628" y="1901644"/>
            <a:ext cx="233447" cy="2592"/>
          </a:xfrm>
          <a:prstGeom prst="straightConnector1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EE81877-DB0B-4639-96D1-0A7BB78EE4F5}"/>
              </a:ext>
            </a:extLst>
          </p:cNvPr>
          <p:cNvSpPr txBox="1"/>
          <p:nvPr/>
        </p:nvSpPr>
        <p:spPr>
          <a:xfrm>
            <a:off x="2362823" y="3132438"/>
            <a:ext cx="906265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Nouveau besoin</a:t>
            </a:r>
          </a:p>
        </p:txBody>
      </p:sp>
      <p:cxnSp>
        <p:nvCxnSpPr>
          <p:cNvPr id="2" name="Connecteur : en angle 1">
            <a:extLst>
              <a:ext uri="{FF2B5EF4-FFF2-40B4-BE49-F238E27FC236}">
                <a16:creationId xmlns:a16="http://schemas.microsoft.com/office/drawing/2014/main" id="{82A81EEF-234B-84AE-46A5-5F37D0AD35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65723" y="2796676"/>
            <a:ext cx="463492" cy="227043"/>
          </a:xfrm>
          <a:prstGeom prst="bentConnector2">
            <a:avLst/>
          </a:prstGeom>
          <a:ln w="63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86FD07B-2F05-3A1D-91CD-E4ACE23E474F}"/>
              </a:ext>
            </a:extLst>
          </p:cNvPr>
          <p:cNvCxnSpPr>
            <a:cxnSpLocks/>
          </p:cNvCxnSpPr>
          <p:nvPr/>
        </p:nvCxnSpPr>
        <p:spPr>
          <a:xfrm flipV="1">
            <a:off x="4419357" y="4427851"/>
            <a:ext cx="3793138" cy="12750"/>
          </a:xfrm>
          <a:prstGeom prst="straightConnector1">
            <a:avLst/>
          </a:prstGeom>
          <a:ln w="63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27983FC-2007-FFA6-E786-E15535A32B5D}"/>
              </a:ext>
            </a:extLst>
          </p:cNvPr>
          <p:cNvSpPr txBox="1"/>
          <p:nvPr/>
        </p:nvSpPr>
        <p:spPr>
          <a:xfrm>
            <a:off x="5835243" y="4470635"/>
            <a:ext cx="944737" cy="211203"/>
          </a:xfrm>
          <a:prstGeom prst="rect">
            <a:avLst/>
          </a:prstGeom>
          <a:noFill/>
        </p:spPr>
        <p:txBody>
          <a:bodyPr wrap="none" lIns="36000" tIns="36000" rIns="36000" bIns="36000" rtlCol="0" anchor="t">
            <a:spAutoFit/>
          </a:bodyPr>
          <a:lstStyle/>
          <a:p>
            <a:r>
              <a:rPr lang="fr-FR" sz="900" b="1">
                <a:latin typeface="Arial"/>
                <a:cs typeface="Arial"/>
              </a:rPr>
              <a:t>… sprints DS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760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458353" y="989336"/>
            <a:ext cx="76426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err="1">
                <a:cs typeface="Arial" pitchFamily="34" charset="0"/>
              </a:rPr>
              <a:t>SGBlock</a:t>
            </a:r>
            <a:r>
              <a:rPr lang="fr-FR">
                <a:cs typeface="Arial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100% de la largeur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Visuellement neutre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Génère (</a:t>
            </a:r>
            <a:r>
              <a:rPr lang="fr-FR" err="1">
                <a:cs typeface="Arial" pitchFamily="34" charset="0"/>
              </a:rPr>
              <a:t>prop</a:t>
            </a:r>
            <a:r>
              <a:rPr lang="fr-FR">
                <a:cs typeface="Arial" pitchFamily="34" charset="0"/>
              </a:rPr>
              <a:t> component) 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</a:t>
            </a:r>
            <a:r>
              <a:rPr lang="fr-FR" err="1">
                <a:cs typeface="Arial" pitchFamily="34" charset="0"/>
              </a:rPr>
              <a:t>address</a:t>
            </a:r>
            <a:r>
              <a:rPr lang="fr-FR">
                <a:cs typeface="Arial" pitchFamily="34" charset="0"/>
              </a:rPr>
              <a:t>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&lt;article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</a:t>
            </a:r>
            <a:r>
              <a:rPr lang="fr-FR" err="1">
                <a:cs typeface="Arial" pitchFamily="34" charset="0"/>
              </a:rPr>
              <a:t>aside</a:t>
            </a:r>
            <a:r>
              <a:rPr lang="fr-FR">
                <a:cs typeface="Arial" pitchFamily="34" charset="0"/>
              </a:rPr>
              <a:t>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</a:t>
            </a:r>
            <a:r>
              <a:rPr lang="fr-FR" err="1">
                <a:cs typeface="Arial" pitchFamily="34" charset="0"/>
              </a:rPr>
              <a:t>form</a:t>
            </a:r>
            <a:r>
              <a:rPr lang="fr-FR">
                <a:cs typeface="Arial" pitchFamily="34" charset="0"/>
              </a:rPr>
              <a:t>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</a:t>
            </a:r>
            <a:r>
              <a:rPr lang="fr-FR" err="1">
                <a:cs typeface="Arial" pitchFamily="34" charset="0"/>
              </a:rPr>
              <a:t>nav</a:t>
            </a:r>
            <a:r>
              <a:rPr lang="fr-FR">
                <a:cs typeface="Arial" pitchFamily="34" charset="0"/>
              </a:rPr>
              <a:t>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&lt;p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>
                <a:cs typeface="Arial" pitchFamily="34" charset="0"/>
              </a:rPr>
              <a:t>&lt;section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</a:t>
            </a:r>
            <a:r>
              <a:rPr lang="fr-FR" err="1">
                <a:cs typeface="Arial" pitchFamily="34" charset="0"/>
              </a:rPr>
              <a:t>ul</a:t>
            </a:r>
            <a:r>
              <a:rPr lang="fr-FR">
                <a:cs typeface="Arial" pitchFamily="34" charset="0"/>
              </a:rPr>
              <a:t> /&gt;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&lt;</a:t>
            </a:r>
            <a:r>
              <a:rPr lang="fr-FR" err="1">
                <a:cs typeface="Arial" pitchFamily="34" charset="0"/>
              </a:rPr>
              <a:t>ol</a:t>
            </a:r>
            <a:r>
              <a:rPr lang="fr-FR">
                <a:cs typeface="Arial" pitchFamily="34" charset="0"/>
              </a:rPr>
              <a:t> /&gt;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D3C1EF-F0C7-4554-93E3-09BAEFF89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34" y="1056205"/>
            <a:ext cx="5254551" cy="2962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9A2BE9-39BD-4424-A66E-961EB4729B7F}"/>
              </a:ext>
            </a:extLst>
          </p:cNvPr>
          <p:cNvSpPr/>
          <p:nvPr/>
        </p:nvSpPr>
        <p:spPr>
          <a:xfrm>
            <a:off x="3868015" y="1527930"/>
            <a:ext cx="4870128" cy="235460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0EB42-58C5-458E-8D0C-47A56E64ED36}"/>
              </a:ext>
            </a:extLst>
          </p:cNvPr>
          <p:cNvSpPr/>
          <p:nvPr/>
        </p:nvSpPr>
        <p:spPr>
          <a:xfrm>
            <a:off x="3970550" y="1639084"/>
            <a:ext cx="4665058" cy="24436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1A2FE-7115-4364-88E0-3FC27CBF0602}"/>
              </a:ext>
            </a:extLst>
          </p:cNvPr>
          <p:cNvSpPr/>
          <p:nvPr/>
        </p:nvSpPr>
        <p:spPr>
          <a:xfrm>
            <a:off x="4030317" y="1701876"/>
            <a:ext cx="4542183" cy="121954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3AB07F-B9F2-457C-913F-73445429C67A}"/>
              </a:ext>
            </a:extLst>
          </p:cNvPr>
          <p:cNvSpPr/>
          <p:nvPr/>
        </p:nvSpPr>
        <p:spPr>
          <a:xfrm>
            <a:off x="3970550" y="2885643"/>
            <a:ext cx="4665058" cy="611923"/>
          </a:xfrm>
          <a:prstGeom prst="rect">
            <a:avLst/>
          </a:prstGeom>
          <a:solidFill>
            <a:schemeClr val="bg1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C19557-7861-4D4F-8BC3-593E924C1BF4}"/>
              </a:ext>
            </a:extLst>
          </p:cNvPr>
          <p:cNvSpPr/>
          <p:nvPr/>
        </p:nvSpPr>
        <p:spPr>
          <a:xfrm>
            <a:off x="4787153" y="2085823"/>
            <a:ext cx="3038452" cy="121954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9AB2E4-6A60-457E-9B9C-F068856A37E6}"/>
              </a:ext>
            </a:extLst>
          </p:cNvPr>
          <p:cNvSpPr/>
          <p:nvPr/>
        </p:nvSpPr>
        <p:spPr>
          <a:xfrm>
            <a:off x="4724435" y="2021000"/>
            <a:ext cx="3153946" cy="7270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4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458353" y="989336"/>
            <a:ext cx="76426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err="1">
                <a:cs typeface="Arial" pitchFamily="34" charset="0"/>
              </a:rPr>
              <a:t>SGFooter</a:t>
            </a:r>
            <a:r>
              <a:rPr lang="fr-FR">
                <a:cs typeface="Arial" pitchFamily="34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100% de la largeur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Génère </a:t>
            </a:r>
            <a:r>
              <a:rPr lang="fr-FR" b="1">
                <a:cs typeface="Arial" pitchFamily="34" charset="0"/>
              </a:rPr>
              <a:t>&lt;</a:t>
            </a:r>
            <a:r>
              <a:rPr lang="fr-FR" b="1" err="1">
                <a:cs typeface="Arial" pitchFamily="34" charset="0"/>
              </a:rPr>
              <a:t>footer</a:t>
            </a:r>
            <a:r>
              <a:rPr lang="fr-FR" b="1">
                <a:cs typeface="Arial" pitchFamily="34" charset="0"/>
              </a:rPr>
              <a:t> /&gt;</a:t>
            </a:r>
            <a:endParaRPr lang="fr-FR"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D3C1EF-F0C7-4554-93E3-09BAEFF89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34" y="1056205"/>
            <a:ext cx="5254551" cy="2962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9A2BE9-39BD-4424-A66E-961EB4729B7F}"/>
              </a:ext>
            </a:extLst>
          </p:cNvPr>
          <p:cNvSpPr/>
          <p:nvPr/>
        </p:nvSpPr>
        <p:spPr>
          <a:xfrm>
            <a:off x="3868015" y="1527930"/>
            <a:ext cx="4870128" cy="235460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0EB42-58C5-458E-8D0C-47A56E64ED36}"/>
              </a:ext>
            </a:extLst>
          </p:cNvPr>
          <p:cNvSpPr/>
          <p:nvPr/>
        </p:nvSpPr>
        <p:spPr>
          <a:xfrm>
            <a:off x="3970550" y="1639084"/>
            <a:ext cx="4665058" cy="24436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11A2FE-7115-4364-88E0-3FC27CBF0602}"/>
              </a:ext>
            </a:extLst>
          </p:cNvPr>
          <p:cNvSpPr/>
          <p:nvPr/>
        </p:nvSpPr>
        <p:spPr>
          <a:xfrm>
            <a:off x="4030317" y="1701876"/>
            <a:ext cx="4542183" cy="121954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3AB07F-B9F2-457C-913F-73445429C67A}"/>
              </a:ext>
            </a:extLst>
          </p:cNvPr>
          <p:cNvSpPr/>
          <p:nvPr/>
        </p:nvSpPr>
        <p:spPr>
          <a:xfrm>
            <a:off x="3970550" y="2885643"/>
            <a:ext cx="4665058" cy="611923"/>
          </a:xfrm>
          <a:prstGeom prst="rect">
            <a:avLst/>
          </a:prstGeom>
          <a:solidFill>
            <a:schemeClr val="bg1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C19557-7861-4D4F-8BC3-593E924C1BF4}"/>
              </a:ext>
            </a:extLst>
          </p:cNvPr>
          <p:cNvSpPr/>
          <p:nvPr/>
        </p:nvSpPr>
        <p:spPr>
          <a:xfrm>
            <a:off x="4787153" y="2085823"/>
            <a:ext cx="3038452" cy="121954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9AB2E4-6A60-457E-9B9C-F068856A37E6}"/>
              </a:ext>
            </a:extLst>
          </p:cNvPr>
          <p:cNvSpPr/>
          <p:nvPr/>
        </p:nvSpPr>
        <p:spPr>
          <a:xfrm>
            <a:off x="4724435" y="2021000"/>
            <a:ext cx="3153946" cy="7270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0A831-ED73-4FAA-ABD7-5A98397C5608}"/>
              </a:ext>
            </a:extLst>
          </p:cNvPr>
          <p:cNvSpPr/>
          <p:nvPr/>
        </p:nvSpPr>
        <p:spPr>
          <a:xfrm>
            <a:off x="3970550" y="3576572"/>
            <a:ext cx="4665058" cy="22772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09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ZoneTexte 97">
            <a:extLst>
              <a:ext uri="{FF2B5EF4-FFF2-40B4-BE49-F238E27FC236}">
                <a16:creationId xmlns:a16="http://schemas.microsoft.com/office/drawing/2014/main" id="{8FCC07ED-C16B-4D8B-B25C-91798DB1E967}"/>
              </a:ext>
            </a:extLst>
          </p:cNvPr>
          <p:cNvSpPr txBox="1"/>
          <p:nvPr/>
        </p:nvSpPr>
        <p:spPr>
          <a:xfrm>
            <a:off x="750670" y="2069990"/>
            <a:ext cx="7642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err="1">
                <a:cs typeface="Arial" pitchFamily="34" charset="0"/>
              </a:rPr>
              <a:t>SGGrid</a:t>
            </a:r>
            <a:r>
              <a:rPr lang="fr-FR">
                <a:cs typeface="Arial" pitchFamily="34" charset="0"/>
              </a:rPr>
              <a:t>, </a:t>
            </a:r>
            <a:r>
              <a:rPr lang="fr-FR" err="1">
                <a:cs typeface="Arial" pitchFamily="34" charset="0"/>
              </a:rPr>
              <a:t>SGSpace</a:t>
            </a:r>
            <a:r>
              <a:rPr lang="fr-FR">
                <a:cs typeface="Arial" pitchFamily="34" charset="0"/>
              </a:rPr>
              <a:t> et </a:t>
            </a:r>
            <a:r>
              <a:rPr lang="fr-FR" err="1">
                <a:cs typeface="Arial" pitchFamily="34" charset="0"/>
              </a:rPr>
              <a:t>SGBox</a:t>
            </a:r>
            <a:r>
              <a:rPr lang="fr-FR">
                <a:cs typeface="Arial" pitchFamily="34" charset="0"/>
              </a:rPr>
              <a:t> génèrent des </a:t>
            </a:r>
            <a:r>
              <a:rPr lang="fr-FR" b="1">
                <a:cs typeface="Arial" pitchFamily="34" charset="0"/>
              </a:rPr>
              <a:t>&lt;div /&gt;</a:t>
            </a:r>
            <a:r>
              <a:rPr lang="fr-FR">
                <a:cs typeface="Arial" pitchFamily="34" charset="0"/>
              </a:rPr>
              <a:t>.</a:t>
            </a:r>
          </a:p>
          <a:p>
            <a:pPr algn="ctr"/>
            <a:r>
              <a:rPr lang="fr-FR">
                <a:cs typeface="Arial" pitchFamily="34" charset="0"/>
              </a:rPr>
              <a:t>Ils sont sémantiquement neutres.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87CF8A9-4B7E-480C-8DB9-4FDF9B94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5156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A2FE8E-E1B1-4333-9BA0-918D32A7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"/>
          <a:stretch/>
        </p:blipFill>
        <p:spPr>
          <a:xfrm>
            <a:off x="3374040" y="969669"/>
            <a:ext cx="1950338" cy="36672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19E8A0-2584-4873-8333-FC0C01D31D96}"/>
              </a:ext>
            </a:extLst>
          </p:cNvPr>
          <p:cNvSpPr>
            <a:spLocks/>
          </p:cNvSpPr>
          <p:nvPr/>
        </p:nvSpPr>
        <p:spPr>
          <a:xfrm>
            <a:off x="3413160" y="969669"/>
            <a:ext cx="1882235" cy="13122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508B4E-3969-4201-B5D4-323C0471C148}"/>
              </a:ext>
            </a:extLst>
          </p:cNvPr>
          <p:cNvSpPr txBox="1"/>
          <p:nvPr/>
        </p:nvSpPr>
        <p:spPr>
          <a:xfrm>
            <a:off x="6299547" y="1255829"/>
            <a:ext cx="1585938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&lt;h1 /&gt; ||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level</a:t>
            </a:r>
            <a:r>
              <a:rPr lang="fr-FR" sz="900">
                <a:latin typeface="Arial" pitchFamily="34" charset="0"/>
                <a:cs typeface="Arial" pitchFamily="34" charset="0"/>
              </a:rPr>
              <a:t>={1} /&gt;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29032E-50AC-4839-AD24-738E0881D01D}"/>
              </a:ext>
            </a:extLst>
          </p:cNvPr>
          <p:cNvSpPr/>
          <p:nvPr/>
        </p:nvSpPr>
        <p:spPr>
          <a:xfrm>
            <a:off x="3809935" y="1223712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AFC59E9-4AC1-4291-B26B-7EFE30F2364D}"/>
              </a:ext>
            </a:extLst>
          </p:cNvPr>
          <p:cNvSpPr/>
          <p:nvPr/>
        </p:nvSpPr>
        <p:spPr>
          <a:xfrm>
            <a:off x="4349209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4294F0B-D66E-4117-BE36-C4FBCB29A833}"/>
              </a:ext>
            </a:extLst>
          </p:cNvPr>
          <p:cNvSpPr/>
          <p:nvPr/>
        </p:nvSpPr>
        <p:spPr>
          <a:xfrm>
            <a:off x="4520539" y="1223712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8A1D62F-735B-4380-BA4E-99FC85B283FA}"/>
              </a:ext>
            </a:extLst>
          </p:cNvPr>
          <p:cNvSpPr/>
          <p:nvPr/>
        </p:nvSpPr>
        <p:spPr>
          <a:xfrm>
            <a:off x="3502314" y="1567625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EF917A7-15FE-42F4-8544-8DA3ACA70CD3}"/>
              </a:ext>
            </a:extLst>
          </p:cNvPr>
          <p:cNvSpPr/>
          <p:nvPr/>
        </p:nvSpPr>
        <p:spPr>
          <a:xfrm>
            <a:off x="4349209" y="1567625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221DA65-56A8-4078-9FF4-48AF6C4794C9}"/>
              </a:ext>
            </a:extLst>
          </p:cNvPr>
          <p:cNvSpPr txBox="1"/>
          <p:nvPr/>
        </p:nvSpPr>
        <p:spPr>
          <a:xfrm>
            <a:off x="6299547" y="1551691"/>
            <a:ext cx="1585938" cy="2112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&lt;h2 /&gt; ||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level</a:t>
            </a:r>
            <a:r>
              <a:rPr lang="fr-FR" sz="900">
                <a:latin typeface="Arial" pitchFamily="34" charset="0"/>
                <a:cs typeface="Arial" pitchFamily="34" charset="0"/>
              </a:rPr>
              <a:t>={2} /&gt;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28EEDAD-41D9-4F24-BF86-670D368A0D96}"/>
              </a:ext>
            </a:extLst>
          </p:cNvPr>
          <p:cNvSpPr/>
          <p:nvPr/>
        </p:nvSpPr>
        <p:spPr>
          <a:xfrm>
            <a:off x="3836164" y="2194300"/>
            <a:ext cx="1056390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AF7D773-3E75-4E48-A176-819B6F31F403}"/>
              </a:ext>
            </a:extLst>
          </p:cNvPr>
          <p:cNvSpPr/>
          <p:nvPr/>
        </p:nvSpPr>
        <p:spPr>
          <a:xfrm>
            <a:off x="3502314" y="3035112"/>
            <a:ext cx="428336" cy="85680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BF0647E-1269-44E5-99D9-25DB7E992402}"/>
              </a:ext>
            </a:extLst>
          </p:cNvPr>
          <p:cNvSpPr/>
          <p:nvPr/>
        </p:nvSpPr>
        <p:spPr>
          <a:xfrm>
            <a:off x="3722832" y="4247962"/>
            <a:ext cx="459118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EF93E8FD-E228-4642-B30C-A00E6D8F9667}"/>
              </a:ext>
            </a:extLst>
          </p:cNvPr>
          <p:cNvSpPr txBox="1"/>
          <p:nvPr/>
        </p:nvSpPr>
        <p:spPr>
          <a:xfrm>
            <a:off x="6299547" y="1847553"/>
            <a:ext cx="1585938" cy="21120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&lt;h3 /&gt; ||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level</a:t>
            </a:r>
            <a:r>
              <a:rPr lang="fr-FR" sz="900">
                <a:latin typeface="Arial" pitchFamily="34" charset="0"/>
                <a:cs typeface="Arial" pitchFamily="34" charset="0"/>
              </a:rPr>
              <a:t>={3} /&gt;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EBC3205-8271-4222-8663-005C6EFC3105}"/>
              </a:ext>
            </a:extLst>
          </p:cNvPr>
          <p:cNvSpPr txBox="1"/>
          <p:nvPr/>
        </p:nvSpPr>
        <p:spPr>
          <a:xfrm>
            <a:off x="3464560" y="2295762"/>
            <a:ext cx="466089" cy="112676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32FEA1A-2D24-42B8-886F-62D0BC716B98}"/>
              </a:ext>
            </a:extLst>
          </p:cNvPr>
          <p:cNvSpPr txBox="1"/>
          <p:nvPr/>
        </p:nvSpPr>
        <p:spPr>
          <a:xfrm>
            <a:off x="3641284" y="1690565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313FC495-2543-4C90-9065-8482363475AC}"/>
              </a:ext>
            </a:extLst>
          </p:cNvPr>
          <p:cNvSpPr txBox="1"/>
          <p:nvPr/>
        </p:nvSpPr>
        <p:spPr>
          <a:xfrm>
            <a:off x="4482831" y="1696489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9F2A6E2-C560-41A8-BF3D-7A0B4350BE29}"/>
              </a:ext>
            </a:extLst>
          </p:cNvPr>
          <p:cNvSpPr txBox="1"/>
          <p:nvPr/>
        </p:nvSpPr>
        <p:spPr>
          <a:xfrm>
            <a:off x="4477677" y="1908574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7848271-CF3C-4B2B-8FA4-DFDC8DC43FE9}"/>
              </a:ext>
            </a:extLst>
          </p:cNvPr>
          <p:cNvSpPr txBox="1"/>
          <p:nvPr/>
        </p:nvSpPr>
        <p:spPr>
          <a:xfrm>
            <a:off x="3520958" y="3377377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508D547-5275-4C8D-84F4-368A03F8A1DE}"/>
              </a:ext>
            </a:extLst>
          </p:cNvPr>
          <p:cNvSpPr txBox="1"/>
          <p:nvPr/>
        </p:nvSpPr>
        <p:spPr>
          <a:xfrm>
            <a:off x="4082051" y="3381280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51454764-346F-49D8-BD58-E1666C395B5F}"/>
              </a:ext>
            </a:extLst>
          </p:cNvPr>
          <p:cNvSpPr txBox="1"/>
          <p:nvPr/>
        </p:nvSpPr>
        <p:spPr>
          <a:xfrm>
            <a:off x="4643144" y="3377377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22054615-8BEA-4DC3-A3B7-E230A9F9C1EC}"/>
              </a:ext>
            </a:extLst>
          </p:cNvPr>
          <p:cNvSpPr txBox="1"/>
          <p:nvPr/>
        </p:nvSpPr>
        <p:spPr>
          <a:xfrm>
            <a:off x="6299547" y="2143415"/>
            <a:ext cx="1585938" cy="21120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&lt;h4 /&gt; ||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level</a:t>
            </a:r>
            <a:r>
              <a:rPr lang="fr-FR" sz="900">
                <a:latin typeface="Arial" pitchFamily="34" charset="0"/>
                <a:cs typeface="Arial" pitchFamily="34" charset="0"/>
              </a:rPr>
              <a:t>={4} /&gt;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11F8EE82-5650-4C4D-8EB3-A44B4709A49C}"/>
              </a:ext>
            </a:extLst>
          </p:cNvPr>
          <p:cNvSpPr txBox="1"/>
          <p:nvPr/>
        </p:nvSpPr>
        <p:spPr>
          <a:xfrm>
            <a:off x="3602416" y="2571751"/>
            <a:ext cx="328234" cy="801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C425038-9278-4878-BC18-88ECE4E37B0E}"/>
              </a:ext>
            </a:extLst>
          </p:cNvPr>
          <p:cNvSpPr txBox="1"/>
          <p:nvPr/>
        </p:nvSpPr>
        <p:spPr>
          <a:xfrm>
            <a:off x="4463396" y="2571751"/>
            <a:ext cx="429157" cy="801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36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76" grpId="0" animBg="1"/>
      <p:bldP spid="77" grpId="0" animBg="1"/>
      <p:bldP spid="78" grpId="0" animBg="1"/>
      <p:bldP spid="81" grpId="0" animBg="1"/>
      <p:bldP spid="82" grpId="0" animBg="1"/>
      <p:bldP spid="84" grpId="0" animBg="1"/>
      <p:bldP spid="86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Structurer par la sémantique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A2FE8E-E1B1-4333-9BA0-918D32A7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"/>
          <a:stretch/>
        </p:blipFill>
        <p:spPr>
          <a:xfrm>
            <a:off x="3374040" y="969669"/>
            <a:ext cx="1950338" cy="36672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19E8A0-2584-4873-8333-FC0C01D31D96}"/>
              </a:ext>
            </a:extLst>
          </p:cNvPr>
          <p:cNvSpPr/>
          <p:nvPr/>
        </p:nvSpPr>
        <p:spPr>
          <a:xfrm>
            <a:off x="3374040" y="925472"/>
            <a:ext cx="1950338" cy="37556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AFC59E9-4AC1-4291-B26B-7EFE30F2364D}"/>
              </a:ext>
            </a:extLst>
          </p:cNvPr>
          <p:cNvSpPr/>
          <p:nvPr/>
        </p:nvSpPr>
        <p:spPr>
          <a:xfrm>
            <a:off x="4349209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ED6AA-F6B8-400A-9FC5-4DD4A1D1BFD7}"/>
              </a:ext>
            </a:extLst>
          </p:cNvPr>
          <p:cNvSpPr/>
          <p:nvPr/>
        </p:nvSpPr>
        <p:spPr>
          <a:xfrm>
            <a:off x="3413160" y="1128451"/>
            <a:ext cx="1882235" cy="101679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EDF9F-0D24-4845-BB9C-3141A22BAE30}"/>
              </a:ext>
            </a:extLst>
          </p:cNvPr>
          <p:cNvSpPr/>
          <p:nvPr/>
        </p:nvSpPr>
        <p:spPr>
          <a:xfrm>
            <a:off x="3413160" y="2181657"/>
            <a:ext cx="1882235" cy="156333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0059B9-1DBF-46F5-BB7F-82D461EBDFBE}"/>
              </a:ext>
            </a:extLst>
          </p:cNvPr>
          <p:cNvSpPr/>
          <p:nvPr/>
        </p:nvSpPr>
        <p:spPr>
          <a:xfrm>
            <a:off x="3413160" y="3803970"/>
            <a:ext cx="1882235" cy="755079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7FD59C-4E40-49FF-A6C1-CCD99BFB0336}"/>
              </a:ext>
            </a:extLst>
          </p:cNvPr>
          <p:cNvSpPr>
            <a:spLocks/>
          </p:cNvSpPr>
          <p:nvPr/>
        </p:nvSpPr>
        <p:spPr>
          <a:xfrm>
            <a:off x="3413160" y="969669"/>
            <a:ext cx="1882235" cy="13122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DED053-23D3-46F7-B03E-E9839151D129}"/>
              </a:ext>
            </a:extLst>
          </p:cNvPr>
          <p:cNvSpPr/>
          <p:nvPr/>
        </p:nvSpPr>
        <p:spPr>
          <a:xfrm>
            <a:off x="3809935" y="1223712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ED31F93-0818-4971-9E37-E3B9B9683750}"/>
              </a:ext>
            </a:extLst>
          </p:cNvPr>
          <p:cNvSpPr/>
          <p:nvPr/>
        </p:nvSpPr>
        <p:spPr>
          <a:xfrm>
            <a:off x="4349209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D67E97-390E-4C27-ACFE-0C506C6C336D}"/>
              </a:ext>
            </a:extLst>
          </p:cNvPr>
          <p:cNvSpPr/>
          <p:nvPr/>
        </p:nvSpPr>
        <p:spPr>
          <a:xfrm>
            <a:off x="4520539" y="1223712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6F55C3-917E-4C04-9A9D-521D14EE1516}"/>
              </a:ext>
            </a:extLst>
          </p:cNvPr>
          <p:cNvSpPr/>
          <p:nvPr/>
        </p:nvSpPr>
        <p:spPr>
          <a:xfrm>
            <a:off x="3502314" y="1567625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D1ECD8-3FA7-42B7-B2D2-5904E60B94D1}"/>
              </a:ext>
            </a:extLst>
          </p:cNvPr>
          <p:cNvSpPr/>
          <p:nvPr/>
        </p:nvSpPr>
        <p:spPr>
          <a:xfrm>
            <a:off x="4349209" y="1567625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E7B5587-B731-4031-BCE8-2D94731C2BB2}"/>
              </a:ext>
            </a:extLst>
          </p:cNvPr>
          <p:cNvSpPr/>
          <p:nvPr/>
        </p:nvSpPr>
        <p:spPr>
          <a:xfrm>
            <a:off x="3836164" y="2194300"/>
            <a:ext cx="1056390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2B4C47-5487-4A94-A0D5-07539F695EF2}"/>
              </a:ext>
            </a:extLst>
          </p:cNvPr>
          <p:cNvSpPr/>
          <p:nvPr/>
        </p:nvSpPr>
        <p:spPr>
          <a:xfrm>
            <a:off x="3502314" y="3035112"/>
            <a:ext cx="428336" cy="85680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FD3E41-36FE-409D-89CD-6F08DF6D3516}"/>
              </a:ext>
            </a:extLst>
          </p:cNvPr>
          <p:cNvSpPr/>
          <p:nvPr/>
        </p:nvSpPr>
        <p:spPr>
          <a:xfrm>
            <a:off x="3722832" y="4247962"/>
            <a:ext cx="459118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CD398527-8B1A-464C-8BD1-623E7AD90DAB}"/>
              </a:ext>
            </a:extLst>
          </p:cNvPr>
          <p:cNvSpPr txBox="1"/>
          <p:nvPr/>
        </p:nvSpPr>
        <p:spPr>
          <a:xfrm>
            <a:off x="3464560" y="2295762"/>
            <a:ext cx="466089" cy="112676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E8B3CA1-F98F-4886-9E06-18486195D578}"/>
              </a:ext>
            </a:extLst>
          </p:cNvPr>
          <p:cNvSpPr txBox="1"/>
          <p:nvPr/>
        </p:nvSpPr>
        <p:spPr>
          <a:xfrm>
            <a:off x="3641284" y="1690565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DF9C694-A458-4993-9CD9-90B8B3311800}"/>
              </a:ext>
            </a:extLst>
          </p:cNvPr>
          <p:cNvSpPr txBox="1"/>
          <p:nvPr/>
        </p:nvSpPr>
        <p:spPr>
          <a:xfrm>
            <a:off x="4482831" y="1696489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C6A6F76-6C72-4A3F-9EB7-348A80CF2901}"/>
              </a:ext>
            </a:extLst>
          </p:cNvPr>
          <p:cNvSpPr txBox="1"/>
          <p:nvPr/>
        </p:nvSpPr>
        <p:spPr>
          <a:xfrm>
            <a:off x="4477677" y="1908574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C10D4135-E4E9-4019-AF5E-760BB015C908}"/>
              </a:ext>
            </a:extLst>
          </p:cNvPr>
          <p:cNvSpPr txBox="1"/>
          <p:nvPr/>
        </p:nvSpPr>
        <p:spPr>
          <a:xfrm>
            <a:off x="3520958" y="3377377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1605ABFA-9EE7-4403-B14C-7CBDF103BA85}"/>
              </a:ext>
            </a:extLst>
          </p:cNvPr>
          <p:cNvSpPr txBox="1"/>
          <p:nvPr/>
        </p:nvSpPr>
        <p:spPr>
          <a:xfrm>
            <a:off x="4082051" y="3381280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56C6DDFC-7265-4766-8BC2-82C2F24E0B47}"/>
              </a:ext>
            </a:extLst>
          </p:cNvPr>
          <p:cNvSpPr txBox="1"/>
          <p:nvPr/>
        </p:nvSpPr>
        <p:spPr>
          <a:xfrm>
            <a:off x="4643144" y="3377377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12F908A-2FA7-4C6C-AC1E-3738F349C00C}"/>
              </a:ext>
            </a:extLst>
          </p:cNvPr>
          <p:cNvSpPr txBox="1"/>
          <p:nvPr/>
        </p:nvSpPr>
        <p:spPr>
          <a:xfrm>
            <a:off x="3602416" y="2571751"/>
            <a:ext cx="328234" cy="801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1E60E75-36A3-4F2A-B751-938FB5255362}"/>
              </a:ext>
            </a:extLst>
          </p:cNvPr>
          <p:cNvSpPr txBox="1"/>
          <p:nvPr/>
        </p:nvSpPr>
        <p:spPr>
          <a:xfrm>
            <a:off x="4463396" y="2571751"/>
            <a:ext cx="429157" cy="801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29032E-50AC-4839-AD24-738E0881D01D}"/>
              </a:ext>
            </a:extLst>
          </p:cNvPr>
          <p:cNvSpPr/>
          <p:nvPr/>
        </p:nvSpPr>
        <p:spPr>
          <a:xfrm>
            <a:off x="3413160" y="969669"/>
            <a:ext cx="1882235" cy="131222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5E9B029-6CA6-438B-81F5-AF10178237B7}"/>
              </a:ext>
            </a:extLst>
          </p:cNvPr>
          <p:cNvSpPr txBox="1"/>
          <p:nvPr/>
        </p:nvSpPr>
        <p:spPr>
          <a:xfrm>
            <a:off x="1090886" y="2697685"/>
            <a:ext cx="1444874" cy="2112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&lt;main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27F2885A-8CD0-4602-995F-43C3ECFFF5C6}"/>
              </a:ext>
            </a:extLst>
          </p:cNvPr>
          <p:cNvCxnSpPr>
            <a:cxnSpLocks/>
            <a:stCxn id="77" idx="3"/>
            <a:endCxn id="4" idx="1"/>
          </p:cNvCxnSpPr>
          <p:nvPr/>
        </p:nvCxnSpPr>
        <p:spPr>
          <a:xfrm>
            <a:off x="2535760" y="2803287"/>
            <a:ext cx="83828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7F178177-BCD4-48FF-8848-BD3E43A16F68}"/>
              </a:ext>
            </a:extLst>
          </p:cNvPr>
          <p:cNvSpPr txBox="1"/>
          <p:nvPr/>
        </p:nvSpPr>
        <p:spPr>
          <a:xfrm>
            <a:off x="6034325" y="929678"/>
            <a:ext cx="1521818" cy="211203"/>
          </a:xfrm>
          <a:prstGeom prst="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&lt;header&gt;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SGHeader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F2445E91-DFAF-4D95-8B0E-8674DFC456A2}"/>
              </a:ext>
            </a:extLst>
          </p:cNvPr>
          <p:cNvCxnSpPr>
            <a:cxnSpLocks/>
            <a:stCxn id="80" idx="1"/>
            <a:endCxn id="10" idx="3"/>
          </p:cNvCxnSpPr>
          <p:nvPr/>
        </p:nvCxnSpPr>
        <p:spPr>
          <a:xfrm flipH="1">
            <a:off x="5295395" y="1035280"/>
            <a:ext cx="738930" cy="0"/>
          </a:xfrm>
          <a:prstGeom prst="line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C7CA745D-330B-4276-8338-488689BBFD30}"/>
              </a:ext>
            </a:extLst>
          </p:cNvPr>
          <p:cNvSpPr txBox="1"/>
          <p:nvPr/>
        </p:nvSpPr>
        <p:spPr>
          <a:xfrm>
            <a:off x="6034324" y="1531245"/>
            <a:ext cx="1633301" cy="2112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4674BE20-82A1-495F-96B9-B6A9A72039A3}"/>
              </a:ext>
            </a:extLst>
          </p:cNvPr>
          <p:cNvCxnSpPr>
            <a:cxnSpLocks/>
            <a:stCxn id="82" idx="1"/>
            <a:endCxn id="16" idx="3"/>
          </p:cNvCxnSpPr>
          <p:nvPr/>
        </p:nvCxnSpPr>
        <p:spPr>
          <a:xfrm flipH="1">
            <a:off x="5295395" y="1636847"/>
            <a:ext cx="738929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3D6BACC7-D590-4C4D-A1BB-99841134772E}"/>
              </a:ext>
            </a:extLst>
          </p:cNvPr>
          <p:cNvSpPr txBox="1"/>
          <p:nvPr/>
        </p:nvSpPr>
        <p:spPr>
          <a:xfrm>
            <a:off x="6034324" y="2856376"/>
            <a:ext cx="1571389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D7A7C53F-DAE1-4536-968E-9C2A28D1B536}"/>
              </a:ext>
            </a:extLst>
          </p:cNvPr>
          <p:cNvCxnSpPr>
            <a:cxnSpLocks/>
            <a:stCxn id="85" idx="1"/>
            <a:endCxn id="34" idx="3"/>
          </p:cNvCxnSpPr>
          <p:nvPr/>
        </p:nvCxnSpPr>
        <p:spPr>
          <a:xfrm flipH="1">
            <a:off x="5295395" y="2961978"/>
            <a:ext cx="738929" cy="1348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DBC03935-48EE-4997-B0DB-79B0F370C8E0}"/>
              </a:ext>
            </a:extLst>
          </p:cNvPr>
          <p:cNvSpPr txBox="1"/>
          <p:nvPr/>
        </p:nvSpPr>
        <p:spPr>
          <a:xfrm>
            <a:off x="6034324" y="4075907"/>
            <a:ext cx="1977071" cy="21120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SGVisualHighlight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05AEEB9-56ED-466F-AE57-568D1346E354}"/>
              </a:ext>
            </a:extLst>
          </p:cNvPr>
          <p:cNvCxnSpPr>
            <a:cxnSpLocks/>
            <a:stCxn id="45" idx="3"/>
            <a:endCxn id="97" idx="1"/>
          </p:cNvCxnSpPr>
          <p:nvPr/>
        </p:nvCxnSpPr>
        <p:spPr>
          <a:xfrm flipV="1">
            <a:off x="5295395" y="4181509"/>
            <a:ext cx="738929" cy="1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D2E9C51-2B29-440F-99E8-C26C373120D0}"/>
              </a:ext>
            </a:extLst>
          </p:cNvPr>
          <p:cNvSpPr/>
          <p:nvPr/>
        </p:nvSpPr>
        <p:spPr>
          <a:xfrm>
            <a:off x="3510248" y="2298865"/>
            <a:ext cx="1707959" cy="63787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9FE2199-171A-4306-8866-D2C8FD4DF108}"/>
              </a:ext>
            </a:extLst>
          </p:cNvPr>
          <p:cNvSpPr/>
          <p:nvPr/>
        </p:nvSpPr>
        <p:spPr>
          <a:xfrm>
            <a:off x="3457589" y="2989916"/>
            <a:ext cx="1805047" cy="70699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9CDF1F7F-673F-4E35-BF36-2FDF3F26F12A}"/>
              </a:ext>
            </a:extLst>
          </p:cNvPr>
          <p:cNvSpPr txBox="1"/>
          <p:nvPr/>
        </p:nvSpPr>
        <p:spPr>
          <a:xfrm>
            <a:off x="6034323" y="2506225"/>
            <a:ext cx="1633301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1D8B6850-A0A4-4F68-9D51-D70B28FBFF57}"/>
              </a:ext>
            </a:extLst>
          </p:cNvPr>
          <p:cNvCxnSpPr>
            <a:cxnSpLocks/>
            <a:stCxn id="114" idx="1"/>
            <a:endCxn id="112" idx="3"/>
          </p:cNvCxnSpPr>
          <p:nvPr/>
        </p:nvCxnSpPr>
        <p:spPr>
          <a:xfrm flipH="1">
            <a:off x="5218207" y="2611827"/>
            <a:ext cx="816116" cy="5974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5F63039B-4A91-4492-90B3-798BAFD74674}"/>
              </a:ext>
            </a:extLst>
          </p:cNvPr>
          <p:cNvSpPr txBox="1"/>
          <p:nvPr/>
        </p:nvSpPr>
        <p:spPr>
          <a:xfrm>
            <a:off x="6029469" y="2124552"/>
            <a:ext cx="1633301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&lt;header&gt;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SGHeader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34F81216-1E0A-4834-9F82-B69932E2FEFC}"/>
              </a:ext>
            </a:extLst>
          </p:cNvPr>
          <p:cNvCxnSpPr>
            <a:cxnSpLocks/>
            <a:stCxn id="120" idx="1"/>
            <a:endCxn id="61" idx="3"/>
          </p:cNvCxnSpPr>
          <p:nvPr/>
        </p:nvCxnSpPr>
        <p:spPr>
          <a:xfrm flipH="1">
            <a:off x="4892554" y="2230154"/>
            <a:ext cx="1136915" cy="89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56897A9B-8626-4BCF-A6FB-8A98C3A44C4F}"/>
              </a:ext>
            </a:extLst>
          </p:cNvPr>
          <p:cNvSpPr txBox="1"/>
          <p:nvPr/>
        </p:nvSpPr>
        <p:spPr>
          <a:xfrm>
            <a:off x="6029469" y="3237811"/>
            <a:ext cx="1633301" cy="2112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F3B50E23-258F-49DB-BFFD-713E51323CE3}"/>
              </a:ext>
            </a:extLst>
          </p:cNvPr>
          <p:cNvCxnSpPr>
            <a:cxnSpLocks/>
            <a:stCxn id="123" idx="1"/>
            <a:endCxn id="113" idx="3"/>
          </p:cNvCxnSpPr>
          <p:nvPr/>
        </p:nvCxnSpPr>
        <p:spPr>
          <a:xfrm flipH="1">
            <a:off x="5262636" y="3343413"/>
            <a:ext cx="766833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499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34" grpId="0" animBg="1"/>
      <p:bldP spid="45" grpId="0" animBg="1"/>
      <p:bldP spid="10" grpId="0" animBg="1"/>
      <p:bldP spid="77" grpId="0" animBg="1"/>
      <p:bldP spid="80" grpId="0" animBg="1"/>
      <p:bldP spid="82" grpId="0" animBg="1"/>
      <p:bldP spid="85" grpId="0" animBg="1"/>
      <p:bldP spid="97" grpId="0" animBg="1"/>
      <p:bldP spid="112" grpId="0" animBg="1"/>
      <p:bldP spid="113" grpId="0" animBg="1"/>
      <p:bldP spid="114" grpId="0" animBg="1"/>
      <p:bldP spid="120" grpId="0" animBg="1"/>
      <p:bldP spid="1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AA2FE8E-E1B1-4333-9BA0-918D32A7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"/>
          <a:stretch/>
        </p:blipFill>
        <p:spPr>
          <a:xfrm>
            <a:off x="3374040" y="969669"/>
            <a:ext cx="1950338" cy="366723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D2C5CD4-90EC-40DE-8D42-7455A4D257A8}"/>
              </a:ext>
            </a:extLst>
          </p:cNvPr>
          <p:cNvSpPr/>
          <p:nvPr/>
        </p:nvSpPr>
        <p:spPr>
          <a:xfrm>
            <a:off x="3413160" y="969670"/>
            <a:ext cx="1882235" cy="125706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59951B0B-45FF-46D3-915D-28238963CFA4}"/>
              </a:ext>
            </a:extLst>
          </p:cNvPr>
          <p:cNvSpPr/>
          <p:nvPr/>
        </p:nvSpPr>
        <p:spPr>
          <a:xfrm>
            <a:off x="4349209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06ADA9-E59C-4E78-9759-A95D8ACBFBA2}"/>
              </a:ext>
            </a:extLst>
          </p:cNvPr>
          <p:cNvSpPr/>
          <p:nvPr/>
        </p:nvSpPr>
        <p:spPr>
          <a:xfrm>
            <a:off x="3413160" y="1128451"/>
            <a:ext cx="1882235" cy="101679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402D8A-5083-470B-A930-B672DE527495}"/>
              </a:ext>
            </a:extLst>
          </p:cNvPr>
          <p:cNvSpPr/>
          <p:nvPr/>
        </p:nvSpPr>
        <p:spPr>
          <a:xfrm>
            <a:off x="3413160" y="2181657"/>
            <a:ext cx="1882235" cy="156333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6B6332C-AABF-4A40-B171-51A4E019C563}"/>
              </a:ext>
            </a:extLst>
          </p:cNvPr>
          <p:cNvSpPr/>
          <p:nvPr/>
        </p:nvSpPr>
        <p:spPr>
          <a:xfrm>
            <a:off x="3413160" y="3803970"/>
            <a:ext cx="1882235" cy="755079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SGC+ les bonnes recettes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9E8A0-2584-4873-8333-FC0C01D31D96}"/>
              </a:ext>
            </a:extLst>
          </p:cNvPr>
          <p:cNvSpPr/>
          <p:nvPr/>
        </p:nvSpPr>
        <p:spPr>
          <a:xfrm>
            <a:off x="3322173" y="925472"/>
            <a:ext cx="2034602" cy="37556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508B4E-3969-4201-B5D4-323C0471C148}"/>
              </a:ext>
            </a:extLst>
          </p:cNvPr>
          <p:cNvSpPr txBox="1"/>
          <p:nvPr/>
        </p:nvSpPr>
        <p:spPr>
          <a:xfrm>
            <a:off x="2065007" y="834962"/>
            <a:ext cx="784436" cy="2112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AFC59E9-4AC1-4291-B26B-7EFE30F2364D}"/>
              </a:ext>
            </a:extLst>
          </p:cNvPr>
          <p:cNvSpPr/>
          <p:nvPr/>
        </p:nvSpPr>
        <p:spPr>
          <a:xfrm>
            <a:off x="4349209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6B53031-F75A-4764-B170-894A83504EDC}"/>
              </a:ext>
            </a:extLst>
          </p:cNvPr>
          <p:cNvSpPr/>
          <p:nvPr/>
        </p:nvSpPr>
        <p:spPr>
          <a:xfrm>
            <a:off x="3241661" y="807924"/>
            <a:ext cx="180923" cy="19475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1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A697FA5-391A-4006-8298-C655B591D07D}"/>
              </a:ext>
            </a:extLst>
          </p:cNvPr>
          <p:cNvSpPr/>
          <p:nvPr/>
        </p:nvSpPr>
        <p:spPr>
          <a:xfrm>
            <a:off x="5127745" y="880515"/>
            <a:ext cx="180923" cy="194756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A7DE5-8344-4546-B337-F4CB54F4976A}"/>
              </a:ext>
            </a:extLst>
          </p:cNvPr>
          <p:cNvSpPr txBox="1"/>
          <p:nvPr/>
        </p:nvSpPr>
        <p:spPr>
          <a:xfrm>
            <a:off x="5853351" y="803042"/>
            <a:ext cx="816496" cy="349702"/>
          </a:xfrm>
          <a:prstGeom prst="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SGHeader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5167E5E-20A1-4311-BD8D-474D507F1725}"/>
              </a:ext>
            </a:extLst>
          </p:cNvPr>
          <p:cNvSpPr/>
          <p:nvPr/>
        </p:nvSpPr>
        <p:spPr>
          <a:xfrm>
            <a:off x="3332123" y="1198572"/>
            <a:ext cx="180923" cy="194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75276D0-0F46-4D00-8FE5-30A1A1EDBAF2}"/>
              </a:ext>
            </a:extLst>
          </p:cNvPr>
          <p:cNvSpPr txBox="1"/>
          <p:nvPr/>
        </p:nvSpPr>
        <p:spPr>
          <a:xfrm>
            <a:off x="862754" y="1461995"/>
            <a:ext cx="1986689" cy="34970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background="gradient"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extra={} /&gt;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EF4B5A-57F0-46F1-B035-826FE911EB87}"/>
              </a:ext>
            </a:extLst>
          </p:cNvPr>
          <p:cNvSpPr/>
          <p:nvPr/>
        </p:nvSpPr>
        <p:spPr>
          <a:xfrm>
            <a:off x="3457589" y="1577556"/>
            <a:ext cx="1760618" cy="49976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E17433B-8D4F-4735-8A4C-2C7B3115844D}"/>
              </a:ext>
            </a:extLst>
          </p:cNvPr>
          <p:cNvSpPr/>
          <p:nvPr/>
        </p:nvSpPr>
        <p:spPr>
          <a:xfrm>
            <a:off x="5081713" y="1480178"/>
            <a:ext cx="180923" cy="194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DC42AAC-A6FC-4D9E-8A27-54D019D8BB3C}"/>
              </a:ext>
            </a:extLst>
          </p:cNvPr>
          <p:cNvSpPr txBox="1"/>
          <p:nvPr/>
        </p:nvSpPr>
        <p:spPr>
          <a:xfrm>
            <a:off x="5848975" y="1593459"/>
            <a:ext cx="893441" cy="34970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SGBox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SGSpace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4252DE1-8379-4D6F-9D95-102E79570CA5}"/>
              </a:ext>
            </a:extLst>
          </p:cNvPr>
          <p:cNvSpPr/>
          <p:nvPr/>
        </p:nvSpPr>
        <p:spPr>
          <a:xfrm>
            <a:off x="3312749" y="2168400"/>
            <a:ext cx="180923" cy="1947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E3D6FF3-E81B-4936-817C-0ADBE0C382FC}"/>
              </a:ext>
            </a:extLst>
          </p:cNvPr>
          <p:cNvSpPr txBox="1"/>
          <p:nvPr/>
        </p:nvSpPr>
        <p:spPr>
          <a:xfrm>
            <a:off x="1904706" y="2265778"/>
            <a:ext cx="944737" cy="4882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SGHeader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4408FA-E4F6-4FAA-90FA-DDC6EA6BFA0C}"/>
              </a:ext>
            </a:extLst>
          </p:cNvPr>
          <p:cNvSpPr/>
          <p:nvPr/>
        </p:nvSpPr>
        <p:spPr>
          <a:xfrm>
            <a:off x="3510248" y="2298865"/>
            <a:ext cx="1707959" cy="63787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B9EB2A0-99C6-4E12-A04B-ABAE4B1FE2DE}"/>
              </a:ext>
            </a:extLst>
          </p:cNvPr>
          <p:cNvSpPr/>
          <p:nvPr/>
        </p:nvSpPr>
        <p:spPr>
          <a:xfrm>
            <a:off x="5082576" y="2201804"/>
            <a:ext cx="180923" cy="1947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6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F87DE5B-36F3-4DAC-AA49-72EBF943A3FD}"/>
              </a:ext>
            </a:extLst>
          </p:cNvPr>
          <p:cNvSpPr txBox="1"/>
          <p:nvPr/>
        </p:nvSpPr>
        <p:spPr>
          <a:xfrm>
            <a:off x="5848975" y="2211091"/>
            <a:ext cx="1072977" cy="6267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SGSpace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SGCard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DA7DAD-3900-4E02-839E-4C77B63EEC86}"/>
              </a:ext>
            </a:extLst>
          </p:cNvPr>
          <p:cNvSpPr/>
          <p:nvPr/>
        </p:nvSpPr>
        <p:spPr>
          <a:xfrm>
            <a:off x="3457589" y="2989916"/>
            <a:ext cx="1805047" cy="70699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DC003E4-0A70-43F3-A520-4661D2C5B224}"/>
              </a:ext>
            </a:extLst>
          </p:cNvPr>
          <p:cNvSpPr/>
          <p:nvPr/>
        </p:nvSpPr>
        <p:spPr>
          <a:xfrm>
            <a:off x="3312749" y="2960711"/>
            <a:ext cx="180923" cy="1947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7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155FA37-7BB4-4AE9-BA5A-A20E167A7498}"/>
              </a:ext>
            </a:extLst>
          </p:cNvPr>
          <p:cNvSpPr txBox="1"/>
          <p:nvPr/>
        </p:nvSpPr>
        <p:spPr>
          <a:xfrm>
            <a:off x="1841667" y="2989916"/>
            <a:ext cx="1040917" cy="765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SGGrid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SGLink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FCEE948E-2D41-4D93-8290-62751FC8533E}"/>
              </a:ext>
            </a:extLst>
          </p:cNvPr>
          <p:cNvSpPr/>
          <p:nvPr/>
        </p:nvSpPr>
        <p:spPr>
          <a:xfrm>
            <a:off x="3322173" y="3774765"/>
            <a:ext cx="180923" cy="194756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9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A46808A-1E3E-4AD7-9D18-27F01D3817DA}"/>
              </a:ext>
            </a:extLst>
          </p:cNvPr>
          <p:cNvSpPr txBox="1"/>
          <p:nvPr/>
        </p:nvSpPr>
        <p:spPr>
          <a:xfrm>
            <a:off x="1596551" y="3985323"/>
            <a:ext cx="1329457" cy="34970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SGVisualHighlight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E22C48-3F02-4E3A-B357-4AEBE900A3AC}"/>
              </a:ext>
            </a:extLst>
          </p:cNvPr>
          <p:cNvSpPr/>
          <p:nvPr/>
        </p:nvSpPr>
        <p:spPr>
          <a:xfrm>
            <a:off x="3510248" y="3136055"/>
            <a:ext cx="1707959" cy="51837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DEA39094-5204-430C-A611-52BDCCB11F63}"/>
              </a:ext>
            </a:extLst>
          </p:cNvPr>
          <p:cNvSpPr/>
          <p:nvPr/>
        </p:nvSpPr>
        <p:spPr>
          <a:xfrm>
            <a:off x="5080247" y="3033797"/>
            <a:ext cx="180923" cy="1947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8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FAF09C6-169B-4848-A713-E0EE2E914B08}"/>
              </a:ext>
            </a:extLst>
          </p:cNvPr>
          <p:cNvSpPr txBox="1"/>
          <p:nvPr/>
        </p:nvSpPr>
        <p:spPr>
          <a:xfrm>
            <a:off x="5849931" y="3131175"/>
            <a:ext cx="899853" cy="3497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SGCarousel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SGCard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41C0C0-0D4A-42B7-9D55-6FFC0DEA2AF7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2849443" y="905302"/>
            <a:ext cx="392218" cy="3526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8785FEE-98C5-4710-AE3D-067D26D9165D}"/>
              </a:ext>
            </a:extLst>
          </p:cNvPr>
          <p:cNvCxnSpPr>
            <a:cxnSpLocks/>
            <a:stCxn id="25" idx="3"/>
            <a:endCxn id="23" idx="2"/>
          </p:cNvCxnSpPr>
          <p:nvPr/>
        </p:nvCxnSpPr>
        <p:spPr>
          <a:xfrm flipV="1">
            <a:off x="2849443" y="1295950"/>
            <a:ext cx="482680" cy="34089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B90A73B-42E0-4B6B-BB3E-41BBE8BD7596}"/>
              </a:ext>
            </a:extLst>
          </p:cNvPr>
          <p:cNvCxnSpPr>
            <a:cxnSpLocks/>
            <a:stCxn id="36" idx="3"/>
            <a:endCxn id="33" idx="2"/>
          </p:cNvCxnSpPr>
          <p:nvPr/>
        </p:nvCxnSpPr>
        <p:spPr>
          <a:xfrm flipV="1">
            <a:off x="2849443" y="2265778"/>
            <a:ext cx="463306" cy="244101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B41ADCD7-DB1A-4D76-BD03-6DC477FF9970}"/>
              </a:ext>
            </a:extLst>
          </p:cNvPr>
          <p:cNvCxnSpPr>
            <a:cxnSpLocks/>
            <a:stCxn id="29" idx="1"/>
            <a:endCxn id="27" idx="6"/>
          </p:cNvCxnSpPr>
          <p:nvPr/>
        </p:nvCxnSpPr>
        <p:spPr>
          <a:xfrm flipH="1" flipV="1">
            <a:off x="5262636" y="1577556"/>
            <a:ext cx="586339" cy="19075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F7288F93-8828-4C27-A68D-EC14B2F3B066}"/>
              </a:ext>
            </a:extLst>
          </p:cNvPr>
          <p:cNvCxnSpPr>
            <a:cxnSpLocks/>
            <a:stCxn id="18" idx="1"/>
            <a:endCxn id="17" idx="6"/>
          </p:cNvCxnSpPr>
          <p:nvPr/>
        </p:nvCxnSpPr>
        <p:spPr>
          <a:xfrm flipH="1">
            <a:off x="5308668" y="977893"/>
            <a:ext cx="544683" cy="0"/>
          </a:xfrm>
          <a:prstGeom prst="line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1807E9FE-582B-4DA6-9D56-655BDC6EEA1F}"/>
              </a:ext>
            </a:extLst>
          </p:cNvPr>
          <p:cNvCxnSpPr>
            <a:cxnSpLocks/>
            <a:stCxn id="40" idx="1"/>
            <a:endCxn id="38" idx="6"/>
          </p:cNvCxnSpPr>
          <p:nvPr/>
        </p:nvCxnSpPr>
        <p:spPr>
          <a:xfrm flipH="1" flipV="1">
            <a:off x="5263499" y="2299182"/>
            <a:ext cx="585476" cy="22526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F29A5A38-AA83-45AC-AB2F-68BCF93C07A2}"/>
              </a:ext>
            </a:extLst>
          </p:cNvPr>
          <p:cNvCxnSpPr>
            <a:cxnSpLocks/>
            <a:stCxn id="44" idx="3"/>
            <a:endCxn id="42" idx="2"/>
          </p:cNvCxnSpPr>
          <p:nvPr/>
        </p:nvCxnSpPr>
        <p:spPr>
          <a:xfrm flipV="1">
            <a:off x="2882584" y="3058089"/>
            <a:ext cx="430165" cy="31442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6F7E03-2A6B-40B9-83F5-502023B56E23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5270075" y="3129178"/>
            <a:ext cx="579856" cy="17684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D4A812E-ACD7-474C-B0FA-E22ADAE17AD7}"/>
              </a:ext>
            </a:extLst>
          </p:cNvPr>
          <p:cNvCxnSpPr>
            <a:cxnSpLocks/>
            <a:stCxn id="48" idx="3"/>
            <a:endCxn id="46" idx="2"/>
          </p:cNvCxnSpPr>
          <p:nvPr/>
        </p:nvCxnSpPr>
        <p:spPr>
          <a:xfrm flipV="1">
            <a:off x="2926008" y="3872143"/>
            <a:ext cx="396165" cy="288031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662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18" grpId="0" animBg="1"/>
      <p:bldP spid="23" grpId="0" animBg="1"/>
      <p:bldP spid="25" grpId="0" animBg="1"/>
      <p:bldP spid="20" grpId="0" animBg="1"/>
      <p:bldP spid="27" grpId="0" animBg="1"/>
      <p:bldP spid="29" grpId="0" animBg="1"/>
      <p:bldP spid="33" grpId="0" animBg="1"/>
      <p:bldP spid="36" grpId="0" animBg="1"/>
      <p:bldP spid="37" grpId="0" animBg="1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  <p:bldP spid="49" grpId="0" animBg="1"/>
      <p:bldP spid="50" grpId="0" animBg="1"/>
      <p:bldP spid="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Résumé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A2FE8E-E1B1-4333-9BA0-918D32A7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"/>
          <a:stretch/>
        </p:blipFill>
        <p:spPr>
          <a:xfrm>
            <a:off x="3374040" y="969669"/>
            <a:ext cx="1950338" cy="36672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19E8A0-2584-4873-8333-FC0C01D31D96}"/>
              </a:ext>
            </a:extLst>
          </p:cNvPr>
          <p:cNvSpPr>
            <a:spLocks/>
          </p:cNvSpPr>
          <p:nvPr/>
        </p:nvSpPr>
        <p:spPr>
          <a:xfrm>
            <a:off x="3413160" y="969669"/>
            <a:ext cx="1882235" cy="13122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29032E-50AC-4839-AD24-738E0881D01D}"/>
              </a:ext>
            </a:extLst>
          </p:cNvPr>
          <p:cNvSpPr/>
          <p:nvPr/>
        </p:nvSpPr>
        <p:spPr>
          <a:xfrm>
            <a:off x="3809935" y="1223712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AFC59E9-4AC1-4291-B26B-7EFE30F2364D}"/>
              </a:ext>
            </a:extLst>
          </p:cNvPr>
          <p:cNvSpPr/>
          <p:nvPr/>
        </p:nvSpPr>
        <p:spPr>
          <a:xfrm>
            <a:off x="4349209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4294F0B-D66E-4117-BE36-C4FBCB29A833}"/>
              </a:ext>
            </a:extLst>
          </p:cNvPr>
          <p:cNvSpPr/>
          <p:nvPr/>
        </p:nvSpPr>
        <p:spPr>
          <a:xfrm>
            <a:off x="4520539" y="1223712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8A1D62F-735B-4380-BA4E-99FC85B283FA}"/>
              </a:ext>
            </a:extLst>
          </p:cNvPr>
          <p:cNvSpPr/>
          <p:nvPr/>
        </p:nvSpPr>
        <p:spPr>
          <a:xfrm>
            <a:off x="3502314" y="1567625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EF917A7-15FE-42F4-8544-8DA3ACA70CD3}"/>
              </a:ext>
            </a:extLst>
          </p:cNvPr>
          <p:cNvSpPr/>
          <p:nvPr/>
        </p:nvSpPr>
        <p:spPr>
          <a:xfrm>
            <a:off x="4349209" y="1567625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28EEDAD-41D9-4F24-BF86-670D368A0D96}"/>
              </a:ext>
            </a:extLst>
          </p:cNvPr>
          <p:cNvSpPr/>
          <p:nvPr/>
        </p:nvSpPr>
        <p:spPr>
          <a:xfrm>
            <a:off x="3836164" y="2194300"/>
            <a:ext cx="1056390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AF7D773-3E75-4E48-A176-819B6F31F403}"/>
              </a:ext>
            </a:extLst>
          </p:cNvPr>
          <p:cNvSpPr/>
          <p:nvPr/>
        </p:nvSpPr>
        <p:spPr>
          <a:xfrm>
            <a:off x="3502314" y="3035112"/>
            <a:ext cx="428336" cy="85680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BF0647E-1269-44E5-99D9-25DB7E992402}"/>
              </a:ext>
            </a:extLst>
          </p:cNvPr>
          <p:cNvSpPr/>
          <p:nvPr/>
        </p:nvSpPr>
        <p:spPr>
          <a:xfrm>
            <a:off x="3722832" y="4247962"/>
            <a:ext cx="459118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EBC3205-8271-4222-8663-005C6EFC3105}"/>
              </a:ext>
            </a:extLst>
          </p:cNvPr>
          <p:cNvSpPr txBox="1"/>
          <p:nvPr/>
        </p:nvSpPr>
        <p:spPr>
          <a:xfrm>
            <a:off x="3464560" y="2295762"/>
            <a:ext cx="466089" cy="112676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32FEA1A-2D24-42B8-886F-62D0BC716B98}"/>
              </a:ext>
            </a:extLst>
          </p:cNvPr>
          <p:cNvSpPr txBox="1"/>
          <p:nvPr/>
        </p:nvSpPr>
        <p:spPr>
          <a:xfrm>
            <a:off x="3641284" y="1690565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313FC495-2543-4C90-9065-8482363475AC}"/>
              </a:ext>
            </a:extLst>
          </p:cNvPr>
          <p:cNvSpPr txBox="1"/>
          <p:nvPr/>
        </p:nvSpPr>
        <p:spPr>
          <a:xfrm>
            <a:off x="4482831" y="1696489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9F2A6E2-C560-41A8-BF3D-7A0B4350BE29}"/>
              </a:ext>
            </a:extLst>
          </p:cNvPr>
          <p:cNvSpPr txBox="1"/>
          <p:nvPr/>
        </p:nvSpPr>
        <p:spPr>
          <a:xfrm>
            <a:off x="4477677" y="1908574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7848271-CF3C-4B2B-8FA4-DFDC8DC43FE9}"/>
              </a:ext>
            </a:extLst>
          </p:cNvPr>
          <p:cNvSpPr txBox="1"/>
          <p:nvPr/>
        </p:nvSpPr>
        <p:spPr>
          <a:xfrm>
            <a:off x="3520958" y="3377377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508D547-5275-4C8D-84F4-368A03F8A1DE}"/>
              </a:ext>
            </a:extLst>
          </p:cNvPr>
          <p:cNvSpPr txBox="1"/>
          <p:nvPr/>
        </p:nvSpPr>
        <p:spPr>
          <a:xfrm>
            <a:off x="4082051" y="3381280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51454764-346F-49D8-BD58-E1666C395B5F}"/>
              </a:ext>
            </a:extLst>
          </p:cNvPr>
          <p:cNvSpPr txBox="1"/>
          <p:nvPr/>
        </p:nvSpPr>
        <p:spPr>
          <a:xfrm>
            <a:off x="4643144" y="3377377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11F8EE82-5650-4C4D-8EB3-A44B4709A49C}"/>
              </a:ext>
            </a:extLst>
          </p:cNvPr>
          <p:cNvSpPr txBox="1"/>
          <p:nvPr/>
        </p:nvSpPr>
        <p:spPr>
          <a:xfrm>
            <a:off x="3602416" y="2571751"/>
            <a:ext cx="328234" cy="801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C425038-9278-4878-BC18-88ECE4E37B0E}"/>
              </a:ext>
            </a:extLst>
          </p:cNvPr>
          <p:cNvSpPr txBox="1"/>
          <p:nvPr/>
        </p:nvSpPr>
        <p:spPr>
          <a:xfrm>
            <a:off x="4463396" y="2571751"/>
            <a:ext cx="429157" cy="801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F1CD56-08AF-457A-BFD1-C43B1CEFCA20}"/>
              </a:ext>
            </a:extLst>
          </p:cNvPr>
          <p:cNvSpPr txBox="1"/>
          <p:nvPr/>
        </p:nvSpPr>
        <p:spPr>
          <a:xfrm>
            <a:off x="325437" y="2239134"/>
            <a:ext cx="2796206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1600">
                <a:latin typeface="Arial" pitchFamily="34" charset="0"/>
                <a:cs typeface="Arial" pitchFamily="34" charset="0"/>
              </a:rPr>
              <a:t>J’ai défini les niveaux de titre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541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Résumé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A2FE8E-E1B1-4333-9BA0-918D32A7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"/>
          <a:stretch/>
        </p:blipFill>
        <p:spPr>
          <a:xfrm>
            <a:off x="3374040" y="969669"/>
            <a:ext cx="1950338" cy="36672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19E8A0-2584-4873-8333-FC0C01D31D96}"/>
              </a:ext>
            </a:extLst>
          </p:cNvPr>
          <p:cNvSpPr/>
          <p:nvPr/>
        </p:nvSpPr>
        <p:spPr>
          <a:xfrm>
            <a:off x="3374040" y="925472"/>
            <a:ext cx="1950338" cy="37556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AFC59E9-4AC1-4291-B26B-7EFE30F2364D}"/>
              </a:ext>
            </a:extLst>
          </p:cNvPr>
          <p:cNvSpPr/>
          <p:nvPr/>
        </p:nvSpPr>
        <p:spPr>
          <a:xfrm>
            <a:off x="4349209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ED6AA-F6B8-400A-9FC5-4DD4A1D1BFD7}"/>
              </a:ext>
            </a:extLst>
          </p:cNvPr>
          <p:cNvSpPr/>
          <p:nvPr/>
        </p:nvSpPr>
        <p:spPr>
          <a:xfrm>
            <a:off x="3413160" y="1128451"/>
            <a:ext cx="1882235" cy="101679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EDF9F-0D24-4845-BB9C-3141A22BAE30}"/>
              </a:ext>
            </a:extLst>
          </p:cNvPr>
          <p:cNvSpPr/>
          <p:nvPr/>
        </p:nvSpPr>
        <p:spPr>
          <a:xfrm>
            <a:off x="3413160" y="2181657"/>
            <a:ext cx="1882235" cy="156333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0059B9-1DBF-46F5-BB7F-82D461EBDFBE}"/>
              </a:ext>
            </a:extLst>
          </p:cNvPr>
          <p:cNvSpPr/>
          <p:nvPr/>
        </p:nvSpPr>
        <p:spPr>
          <a:xfrm>
            <a:off x="3413160" y="3803970"/>
            <a:ext cx="1882235" cy="755079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7FD59C-4E40-49FF-A6C1-CCD99BFB0336}"/>
              </a:ext>
            </a:extLst>
          </p:cNvPr>
          <p:cNvSpPr>
            <a:spLocks/>
          </p:cNvSpPr>
          <p:nvPr/>
        </p:nvSpPr>
        <p:spPr>
          <a:xfrm>
            <a:off x="3413160" y="969669"/>
            <a:ext cx="1882235" cy="13122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DED053-23D3-46F7-B03E-E9839151D129}"/>
              </a:ext>
            </a:extLst>
          </p:cNvPr>
          <p:cNvSpPr/>
          <p:nvPr/>
        </p:nvSpPr>
        <p:spPr>
          <a:xfrm>
            <a:off x="3809935" y="1223712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ED31F93-0818-4971-9E37-E3B9B9683750}"/>
              </a:ext>
            </a:extLst>
          </p:cNvPr>
          <p:cNvSpPr/>
          <p:nvPr/>
        </p:nvSpPr>
        <p:spPr>
          <a:xfrm>
            <a:off x="4349209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D67E97-390E-4C27-ACFE-0C506C6C336D}"/>
              </a:ext>
            </a:extLst>
          </p:cNvPr>
          <p:cNvSpPr/>
          <p:nvPr/>
        </p:nvSpPr>
        <p:spPr>
          <a:xfrm>
            <a:off x="4520539" y="1223712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6F55C3-917E-4C04-9A9D-521D14EE1516}"/>
              </a:ext>
            </a:extLst>
          </p:cNvPr>
          <p:cNvSpPr/>
          <p:nvPr/>
        </p:nvSpPr>
        <p:spPr>
          <a:xfrm>
            <a:off x="3502314" y="1567625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D1ECD8-3FA7-42B7-B2D2-5904E60B94D1}"/>
              </a:ext>
            </a:extLst>
          </p:cNvPr>
          <p:cNvSpPr/>
          <p:nvPr/>
        </p:nvSpPr>
        <p:spPr>
          <a:xfrm>
            <a:off x="4349209" y="1567625"/>
            <a:ext cx="372015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E7B5587-B731-4031-BCE8-2D94731C2BB2}"/>
              </a:ext>
            </a:extLst>
          </p:cNvPr>
          <p:cNvSpPr/>
          <p:nvPr/>
        </p:nvSpPr>
        <p:spPr>
          <a:xfrm>
            <a:off x="3836164" y="2194300"/>
            <a:ext cx="1056390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2B4C47-5487-4A94-A0D5-07539F695EF2}"/>
              </a:ext>
            </a:extLst>
          </p:cNvPr>
          <p:cNvSpPr/>
          <p:nvPr/>
        </p:nvSpPr>
        <p:spPr>
          <a:xfrm>
            <a:off x="3502314" y="3035112"/>
            <a:ext cx="428336" cy="85680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FD3E41-36FE-409D-89CD-6F08DF6D3516}"/>
              </a:ext>
            </a:extLst>
          </p:cNvPr>
          <p:cNvSpPr/>
          <p:nvPr/>
        </p:nvSpPr>
        <p:spPr>
          <a:xfrm>
            <a:off x="3722832" y="4247962"/>
            <a:ext cx="459118" cy="8966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CD398527-8B1A-464C-8BD1-623E7AD90DAB}"/>
              </a:ext>
            </a:extLst>
          </p:cNvPr>
          <p:cNvSpPr txBox="1"/>
          <p:nvPr/>
        </p:nvSpPr>
        <p:spPr>
          <a:xfrm>
            <a:off x="3464560" y="2295762"/>
            <a:ext cx="466089" cy="112676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E8B3CA1-F98F-4886-9E06-18486195D578}"/>
              </a:ext>
            </a:extLst>
          </p:cNvPr>
          <p:cNvSpPr txBox="1"/>
          <p:nvPr/>
        </p:nvSpPr>
        <p:spPr>
          <a:xfrm>
            <a:off x="3641284" y="1690565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DF9C694-A458-4993-9CD9-90B8B3311800}"/>
              </a:ext>
            </a:extLst>
          </p:cNvPr>
          <p:cNvSpPr txBox="1"/>
          <p:nvPr/>
        </p:nvSpPr>
        <p:spPr>
          <a:xfrm>
            <a:off x="4482831" y="1696489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C6A6F76-6C72-4A3F-9EB7-348A80CF2901}"/>
              </a:ext>
            </a:extLst>
          </p:cNvPr>
          <p:cNvSpPr txBox="1"/>
          <p:nvPr/>
        </p:nvSpPr>
        <p:spPr>
          <a:xfrm>
            <a:off x="4477677" y="1908574"/>
            <a:ext cx="289365" cy="8041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C10D4135-E4E9-4019-AF5E-760BB015C908}"/>
              </a:ext>
            </a:extLst>
          </p:cNvPr>
          <p:cNvSpPr txBox="1"/>
          <p:nvPr/>
        </p:nvSpPr>
        <p:spPr>
          <a:xfrm>
            <a:off x="3520958" y="3377377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1605ABFA-9EE7-4403-B14C-7CBDF103BA85}"/>
              </a:ext>
            </a:extLst>
          </p:cNvPr>
          <p:cNvSpPr txBox="1"/>
          <p:nvPr/>
        </p:nvSpPr>
        <p:spPr>
          <a:xfrm>
            <a:off x="4082051" y="3381280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56C6DDFC-7265-4766-8BC2-82C2F24E0B47}"/>
              </a:ext>
            </a:extLst>
          </p:cNvPr>
          <p:cNvSpPr txBox="1"/>
          <p:nvPr/>
        </p:nvSpPr>
        <p:spPr>
          <a:xfrm>
            <a:off x="4643144" y="3377377"/>
            <a:ext cx="511292" cy="896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12F908A-2FA7-4C6C-AC1E-3738F349C00C}"/>
              </a:ext>
            </a:extLst>
          </p:cNvPr>
          <p:cNvSpPr txBox="1"/>
          <p:nvPr/>
        </p:nvSpPr>
        <p:spPr>
          <a:xfrm>
            <a:off x="3602416" y="2571751"/>
            <a:ext cx="328234" cy="801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1E60E75-36A3-4F2A-B751-938FB5255362}"/>
              </a:ext>
            </a:extLst>
          </p:cNvPr>
          <p:cNvSpPr txBox="1"/>
          <p:nvPr/>
        </p:nvSpPr>
        <p:spPr>
          <a:xfrm>
            <a:off x="4463396" y="2571751"/>
            <a:ext cx="429157" cy="801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29032E-50AC-4839-AD24-738E0881D01D}"/>
              </a:ext>
            </a:extLst>
          </p:cNvPr>
          <p:cNvSpPr/>
          <p:nvPr/>
        </p:nvSpPr>
        <p:spPr>
          <a:xfrm>
            <a:off x="3413160" y="969669"/>
            <a:ext cx="1882235" cy="131222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5E9B029-6CA6-438B-81F5-AF10178237B7}"/>
              </a:ext>
            </a:extLst>
          </p:cNvPr>
          <p:cNvSpPr txBox="1"/>
          <p:nvPr/>
        </p:nvSpPr>
        <p:spPr>
          <a:xfrm>
            <a:off x="3626772" y="476682"/>
            <a:ext cx="1444874" cy="2112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&lt;main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27F2885A-8CD0-4602-995F-43C3ECFFF5C6}"/>
              </a:ext>
            </a:extLst>
          </p:cNvPr>
          <p:cNvCxnSpPr>
            <a:cxnSpLocks/>
            <a:stCxn id="77" idx="2"/>
            <a:endCxn id="8" idx="0"/>
          </p:cNvCxnSpPr>
          <p:nvPr/>
        </p:nvCxnSpPr>
        <p:spPr>
          <a:xfrm>
            <a:off x="4349209" y="687885"/>
            <a:ext cx="0" cy="237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7F178177-BCD4-48FF-8848-BD3E43A16F68}"/>
              </a:ext>
            </a:extLst>
          </p:cNvPr>
          <p:cNvSpPr txBox="1"/>
          <p:nvPr/>
        </p:nvSpPr>
        <p:spPr>
          <a:xfrm>
            <a:off x="6034325" y="929678"/>
            <a:ext cx="1521818" cy="211203"/>
          </a:xfrm>
          <a:prstGeom prst="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&lt;header&gt;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SGHeader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F2445E91-DFAF-4D95-8B0E-8674DFC456A2}"/>
              </a:ext>
            </a:extLst>
          </p:cNvPr>
          <p:cNvCxnSpPr>
            <a:cxnSpLocks/>
            <a:stCxn id="80" idx="1"/>
            <a:endCxn id="10" idx="3"/>
          </p:cNvCxnSpPr>
          <p:nvPr/>
        </p:nvCxnSpPr>
        <p:spPr>
          <a:xfrm flipH="1">
            <a:off x="5295395" y="1035280"/>
            <a:ext cx="738930" cy="0"/>
          </a:xfrm>
          <a:prstGeom prst="line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C7CA745D-330B-4276-8338-488689BBFD30}"/>
              </a:ext>
            </a:extLst>
          </p:cNvPr>
          <p:cNvSpPr txBox="1"/>
          <p:nvPr/>
        </p:nvSpPr>
        <p:spPr>
          <a:xfrm>
            <a:off x="6034324" y="1531245"/>
            <a:ext cx="1633301" cy="21120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4674BE20-82A1-495F-96B9-B6A9A72039A3}"/>
              </a:ext>
            </a:extLst>
          </p:cNvPr>
          <p:cNvCxnSpPr>
            <a:cxnSpLocks/>
            <a:stCxn id="82" idx="1"/>
            <a:endCxn id="16" idx="3"/>
          </p:cNvCxnSpPr>
          <p:nvPr/>
        </p:nvCxnSpPr>
        <p:spPr>
          <a:xfrm flipH="1">
            <a:off x="5295395" y="1636847"/>
            <a:ext cx="738929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3D6BACC7-D590-4C4D-A1BB-99841134772E}"/>
              </a:ext>
            </a:extLst>
          </p:cNvPr>
          <p:cNvSpPr txBox="1"/>
          <p:nvPr/>
        </p:nvSpPr>
        <p:spPr>
          <a:xfrm>
            <a:off x="6034324" y="2856376"/>
            <a:ext cx="1571389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D7A7C53F-DAE1-4536-968E-9C2A28D1B536}"/>
              </a:ext>
            </a:extLst>
          </p:cNvPr>
          <p:cNvCxnSpPr>
            <a:cxnSpLocks/>
            <a:stCxn id="85" idx="1"/>
            <a:endCxn id="34" idx="3"/>
          </p:cNvCxnSpPr>
          <p:nvPr/>
        </p:nvCxnSpPr>
        <p:spPr>
          <a:xfrm flipH="1">
            <a:off x="5295395" y="2961978"/>
            <a:ext cx="738929" cy="1348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DBC03935-48EE-4997-B0DB-79B0F370C8E0}"/>
              </a:ext>
            </a:extLst>
          </p:cNvPr>
          <p:cNvSpPr txBox="1"/>
          <p:nvPr/>
        </p:nvSpPr>
        <p:spPr>
          <a:xfrm>
            <a:off x="6034324" y="4075907"/>
            <a:ext cx="1977071" cy="21120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SGVisualHighlight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05AEEB9-56ED-466F-AE57-568D1346E354}"/>
              </a:ext>
            </a:extLst>
          </p:cNvPr>
          <p:cNvCxnSpPr>
            <a:cxnSpLocks/>
            <a:stCxn id="45" idx="3"/>
            <a:endCxn id="97" idx="1"/>
          </p:cNvCxnSpPr>
          <p:nvPr/>
        </p:nvCxnSpPr>
        <p:spPr>
          <a:xfrm flipV="1">
            <a:off x="5295395" y="4181509"/>
            <a:ext cx="738929" cy="1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D2E9C51-2B29-440F-99E8-C26C373120D0}"/>
              </a:ext>
            </a:extLst>
          </p:cNvPr>
          <p:cNvSpPr/>
          <p:nvPr/>
        </p:nvSpPr>
        <p:spPr>
          <a:xfrm>
            <a:off x="3510248" y="2298865"/>
            <a:ext cx="1707959" cy="63787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9FE2199-171A-4306-8866-D2C8FD4DF108}"/>
              </a:ext>
            </a:extLst>
          </p:cNvPr>
          <p:cNvSpPr/>
          <p:nvPr/>
        </p:nvSpPr>
        <p:spPr>
          <a:xfrm>
            <a:off x="3457589" y="2989916"/>
            <a:ext cx="1805047" cy="70699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9CDF1F7F-673F-4E35-BF36-2FDF3F26F12A}"/>
              </a:ext>
            </a:extLst>
          </p:cNvPr>
          <p:cNvSpPr txBox="1"/>
          <p:nvPr/>
        </p:nvSpPr>
        <p:spPr>
          <a:xfrm>
            <a:off x="6034323" y="2506225"/>
            <a:ext cx="1633301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1D8B6850-A0A4-4F68-9D51-D70B28FBFF57}"/>
              </a:ext>
            </a:extLst>
          </p:cNvPr>
          <p:cNvCxnSpPr>
            <a:cxnSpLocks/>
            <a:stCxn id="114" idx="1"/>
            <a:endCxn id="112" idx="3"/>
          </p:cNvCxnSpPr>
          <p:nvPr/>
        </p:nvCxnSpPr>
        <p:spPr>
          <a:xfrm flipH="1">
            <a:off x="5218207" y="2611827"/>
            <a:ext cx="816116" cy="5974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5F63039B-4A91-4492-90B3-798BAFD74674}"/>
              </a:ext>
            </a:extLst>
          </p:cNvPr>
          <p:cNvSpPr txBox="1"/>
          <p:nvPr/>
        </p:nvSpPr>
        <p:spPr>
          <a:xfrm>
            <a:off x="6029469" y="2124552"/>
            <a:ext cx="1633301" cy="2112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&lt;header&gt;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SGHeader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34F81216-1E0A-4834-9F82-B69932E2FEFC}"/>
              </a:ext>
            </a:extLst>
          </p:cNvPr>
          <p:cNvCxnSpPr>
            <a:cxnSpLocks/>
            <a:stCxn id="120" idx="1"/>
            <a:endCxn id="61" idx="3"/>
          </p:cNvCxnSpPr>
          <p:nvPr/>
        </p:nvCxnSpPr>
        <p:spPr>
          <a:xfrm flipH="1">
            <a:off x="4892554" y="2230154"/>
            <a:ext cx="1136915" cy="898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56897A9B-8626-4BCF-A6FB-8A98C3A44C4F}"/>
              </a:ext>
            </a:extLst>
          </p:cNvPr>
          <p:cNvSpPr txBox="1"/>
          <p:nvPr/>
        </p:nvSpPr>
        <p:spPr>
          <a:xfrm>
            <a:off x="6029469" y="3237811"/>
            <a:ext cx="1633301" cy="2112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&lt;section /&gt; via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F3B50E23-258F-49DB-BFFD-713E51323CE3}"/>
              </a:ext>
            </a:extLst>
          </p:cNvPr>
          <p:cNvCxnSpPr>
            <a:cxnSpLocks/>
            <a:stCxn id="123" idx="1"/>
            <a:endCxn id="113" idx="3"/>
          </p:cNvCxnSpPr>
          <p:nvPr/>
        </p:nvCxnSpPr>
        <p:spPr>
          <a:xfrm flipH="1">
            <a:off x="5262636" y="3343413"/>
            <a:ext cx="766833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FE794B06-451F-4886-9E81-0375F3E4392B}"/>
              </a:ext>
            </a:extLst>
          </p:cNvPr>
          <p:cNvSpPr txBox="1"/>
          <p:nvPr/>
        </p:nvSpPr>
        <p:spPr>
          <a:xfrm>
            <a:off x="211757" y="2239134"/>
            <a:ext cx="3124216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1600">
                <a:latin typeface="Arial" pitchFamily="34" charset="0"/>
                <a:cs typeface="Arial" pitchFamily="34" charset="0"/>
              </a:rPr>
              <a:t>J’en ai déduit des regroupements</a:t>
            </a:r>
          </a:p>
          <a:p>
            <a:r>
              <a:rPr lang="fr-FR" sz="1600">
                <a:latin typeface="Arial" pitchFamily="34" charset="0"/>
                <a:cs typeface="Arial" pitchFamily="34" charset="0"/>
              </a:rPr>
              <a:t>sémantiques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776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AA2FE8E-E1B1-4333-9BA0-918D32A7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"/>
          <a:stretch/>
        </p:blipFill>
        <p:spPr>
          <a:xfrm>
            <a:off x="5068087" y="969669"/>
            <a:ext cx="1950338" cy="366723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D2C5CD4-90EC-40DE-8D42-7455A4D257A8}"/>
              </a:ext>
            </a:extLst>
          </p:cNvPr>
          <p:cNvSpPr/>
          <p:nvPr/>
        </p:nvSpPr>
        <p:spPr>
          <a:xfrm>
            <a:off x="5107207" y="969670"/>
            <a:ext cx="1882235" cy="125706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59951B0B-45FF-46D3-915D-28238963CFA4}"/>
              </a:ext>
            </a:extLst>
          </p:cNvPr>
          <p:cNvSpPr/>
          <p:nvPr/>
        </p:nvSpPr>
        <p:spPr>
          <a:xfrm>
            <a:off x="6043256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06ADA9-E59C-4E78-9759-A95D8ACBFBA2}"/>
              </a:ext>
            </a:extLst>
          </p:cNvPr>
          <p:cNvSpPr/>
          <p:nvPr/>
        </p:nvSpPr>
        <p:spPr>
          <a:xfrm>
            <a:off x="5107207" y="1128451"/>
            <a:ext cx="1882235" cy="101679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402D8A-5083-470B-A930-B672DE527495}"/>
              </a:ext>
            </a:extLst>
          </p:cNvPr>
          <p:cNvSpPr/>
          <p:nvPr/>
        </p:nvSpPr>
        <p:spPr>
          <a:xfrm>
            <a:off x="5107207" y="2181657"/>
            <a:ext cx="1882235" cy="156333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6B6332C-AABF-4A40-B171-51A4E019C563}"/>
              </a:ext>
            </a:extLst>
          </p:cNvPr>
          <p:cNvSpPr/>
          <p:nvPr/>
        </p:nvSpPr>
        <p:spPr>
          <a:xfrm>
            <a:off x="5107207" y="3803970"/>
            <a:ext cx="1882235" cy="755079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Résumé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9E8A0-2584-4873-8333-FC0C01D31D96}"/>
              </a:ext>
            </a:extLst>
          </p:cNvPr>
          <p:cNvSpPr/>
          <p:nvPr/>
        </p:nvSpPr>
        <p:spPr>
          <a:xfrm>
            <a:off x="5016220" y="925472"/>
            <a:ext cx="2034602" cy="37556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508B4E-3969-4201-B5D4-323C0471C148}"/>
              </a:ext>
            </a:extLst>
          </p:cNvPr>
          <p:cNvSpPr txBox="1"/>
          <p:nvPr/>
        </p:nvSpPr>
        <p:spPr>
          <a:xfrm>
            <a:off x="3759054" y="834962"/>
            <a:ext cx="784436" cy="2112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AFC59E9-4AC1-4291-B26B-7EFE30F2364D}"/>
              </a:ext>
            </a:extLst>
          </p:cNvPr>
          <p:cNvSpPr/>
          <p:nvPr/>
        </p:nvSpPr>
        <p:spPr>
          <a:xfrm>
            <a:off x="6043256" y="1703189"/>
            <a:ext cx="45719" cy="45719"/>
          </a:xfrm>
          <a:prstGeom prst="ellipse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6B53031-F75A-4764-B170-894A83504EDC}"/>
              </a:ext>
            </a:extLst>
          </p:cNvPr>
          <p:cNvSpPr/>
          <p:nvPr/>
        </p:nvSpPr>
        <p:spPr>
          <a:xfrm>
            <a:off x="4935708" y="807924"/>
            <a:ext cx="180923" cy="19475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1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A697FA5-391A-4006-8298-C655B591D07D}"/>
              </a:ext>
            </a:extLst>
          </p:cNvPr>
          <p:cNvSpPr/>
          <p:nvPr/>
        </p:nvSpPr>
        <p:spPr>
          <a:xfrm>
            <a:off x="6821792" y="880515"/>
            <a:ext cx="180923" cy="194756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8A7DE5-8344-4546-B337-F4CB54F4976A}"/>
              </a:ext>
            </a:extLst>
          </p:cNvPr>
          <p:cNvSpPr txBox="1"/>
          <p:nvPr/>
        </p:nvSpPr>
        <p:spPr>
          <a:xfrm>
            <a:off x="7547398" y="803042"/>
            <a:ext cx="816496" cy="349702"/>
          </a:xfrm>
          <a:prstGeom prst="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SGHeader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5167E5E-20A1-4311-BD8D-474D507F1725}"/>
              </a:ext>
            </a:extLst>
          </p:cNvPr>
          <p:cNvSpPr/>
          <p:nvPr/>
        </p:nvSpPr>
        <p:spPr>
          <a:xfrm>
            <a:off x="5026170" y="1198572"/>
            <a:ext cx="180923" cy="194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75276D0-0F46-4D00-8FE5-30A1A1EDBAF2}"/>
              </a:ext>
            </a:extLst>
          </p:cNvPr>
          <p:cNvSpPr txBox="1"/>
          <p:nvPr/>
        </p:nvSpPr>
        <p:spPr>
          <a:xfrm>
            <a:off x="2556801" y="1461995"/>
            <a:ext cx="1986689" cy="34970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background="gradient"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extra={} /&gt;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EF4B5A-57F0-46F1-B035-826FE911EB87}"/>
              </a:ext>
            </a:extLst>
          </p:cNvPr>
          <p:cNvSpPr/>
          <p:nvPr/>
        </p:nvSpPr>
        <p:spPr>
          <a:xfrm>
            <a:off x="5151636" y="1577556"/>
            <a:ext cx="1760618" cy="49976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E17433B-8D4F-4735-8A4C-2C7B3115844D}"/>
              </a:ext>
            </a:extLst>
          </p:cNvPr>
          <p:cNvSpPr/>
          <p:nvPr/>
        </p:nvSpPr>
        <p:spPr>
          <a:xfrm>
            <a:off x="6775760" y="1480178"/>
            <a:ext cx="180923" cy="1947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DC42AAC-A6FC-4D9E-8A27-54D019D8BB3C}"/>
              </a:ext>
            </a:extLst>
          </p:cNvPr>
          <p:cNvSpPr txBox="1"/>
          <p:nvPr/>
        </p:nvSpPr>
        <p:spPr>
          <a:xfrm>
            <a:off x="7543022" y="1593459"/>
            <a:ext cx="893441" cy="34970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SGBox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SGSpace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4252DE1-8379-4D6F-9D95-102E79570CA5}"/>
              </a:ext>
            </a:extLst>
          </p:cNvPr>
          <p:cNvSpPr/>
          <p:nvPr/>
        </p:nvSpPr>
        <p:spPr>
          <a:xfrm>
            <a:off x="5006796" y="2168400"/>
            <a:ext cx="180923" cy="1947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E3D6FF3-E81B-4936-817C-0ADBE0C382FC}"/>
              </a:ext>
            </a:extLst>
          </p:cNvPr>
          <p:cNvSpPr txBox="1"/>
          <p:nvPr/>
        </p:nvSpPr>
        <p:spPr>
          <a:xfrm>
            <a:off x="3598753" y="2265778"/>
            <a:ext cx="944737" cy="4882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SGHeader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4408FA-E4F6-4FAA-90FA-DDC6EA6BFA0C}"/>
              </a:ext>
            </a:extLst>
          </p:cNvPr>
          <p:cNvSpPr/>
          <p:nvPr/>
        </p:nvSpPr>
        <p:spPr>
          <a:xfrm>
            <a:off x="5204295" y="2298865"/>
            <a:ext cx="1707959" cy="63787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B9EB2A0-99C6-4E12-A04B-ABAE4B1FE2DE}"/>
              </a:ext>
            </a:extLst>
          </p:cNvPr>
          <p:cNvSpPr/>
          <p:nvPr/>
        </p:nvSpPr>
        <p:spPr>
          <a:xfrm>
            <a:off x="6776623" y="2201804"/>
            <a:ext cx="180923" cy="1947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6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F87DE5B-36F3-4DAC-AA49-72EBF943A3FD}"/>
              </a:ext>
            </a:extLst>
          </p:cNvPr>
          <p:cNvSpPr txBox="1"/>
          <p:nvPr/>
        </p:nvSpPr>
        <p:spPr>
          <a:xfrm>
            <a:off x="7543022" y="2211091"/>
            <a:ext cx="1072977" cy="6267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SGSpace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SGCard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DA7DAD-3900-4E02-839E-4C77B63EEC86}"/>
              </a:ext>
            </a:extLst>
          </p:cNvPr>
          <p:cNvSpPr/>
          <p:nvPr/>
        </p:nvSpPr>
        <p:spPr>
          <a:xfrm>
            <a:off x="5151636" y="2989916"/>
            <a:ext cx="1805047" cy="70699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DC003E4-0A70-43F3-A520-4661D2C5B224}"/>
              </a:ext>
            </a:extLst>
          </p:cNvPr>
          <p:cNvSpPr/>
          <p:nvPr/>
        </p:nvSpPr>
        <p:spPr>
          <a:xfrm>
            <a:off x="5006796" y="2960711"/>
            <a:ext cx="180923" cy="1947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7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155FA37-7BB4-4AE9-BA5A-A20E167A7498}"/>
              </a:ext>
            </a:extLst>
          </p:cNvPr>
          <p:cNvSpPr txBox="1"/>
          <p:nvPr/>
        </p:nvSpPr>
        <p:spPr>
          <a:xfrm>
            <a:off x="3535714" y="2989916"/>
            <a:ext cx="1040917" cy="765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SGLayout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SGGrid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SGTitle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    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SGLink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FCEE948E-2D41-4D93-8290-62751FC8533E}"/>
              </a:ext>
            </a:extLst>
          </p:cNvPr>
          <p:cNvSpPr/>
          <p:nvPr/>
        </p:nvSpPr>
        <p:spPr>
          <a:xfrm>
            <a:off x="5016220" y="3774765"/>
            <a:ext cx="180923" cy="194756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9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A46808A-1E3E-4AD7-9D18-27F01D3817DA}"/>
              </a:ext>
            </a:extLst>
          </p:cNvPr>
          <p:cNvSpPr txBox="1"/>
          <p:nvPr/>
        </p:nvSpPr>
        <p:spPr>
          <a:xfrm>
            <a:off x="3290598" y="3985323"/>
            <a:ext cx="1329457" cy="34970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SGContent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SGVisualHighlight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E22C48-3F02-4E3A-B357-4AEBE900A3AC}"/>
              </a:ext>
            </a:extLst>
          </p:cNvPr>
          <p:cNvSpPr/>
          <p:nvPr/>
        </p:nvSpPr>
        <p:spPr>
          <a:xfrm>
            <a:off x="5204295" y="3136055"/>
            <a:ext cx="1707959" cy="51837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DEA39094-5204-430C-A611-52BDCCB11F63}"/>
              </a:ext>
            </a:extLst>
          </p:cNvPr>
          <p:cNvSpPr/>
          <p:nvPr/>
        </p:nvSpPr>
        <p:spPr>
          <a:xfrm>
            <a:off x="6774294" y="3033797"/>
            <a:ext cx="180923" cy="1947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900">
                <a:solidFill>
                  <a:schemeClr val="bg1">
                    <a:lumMod val="95000"/>
                  </a:schemeClr>
                </a:solidFill>
                <a:ea typeface="Source Sans Pro" pitchFamily="34" charset="0"/>
              </a:rPr>
              <a:t>8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FAF09C6-169B-4848-A713-E0EE2E914B08}"/>
              </a:ext>
            </a:extLst>
          </p:cNvPr>
          <p:cNvSpPr txBox="1"/>
          <p:nvPr/>
        </p:nvSpPr>
        <p:spPr>
          <a:xfrm>
            <a:off x="7543978" y="3131175"/>
            <a:ext cx="899853" cy="3497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>
                <a:latin typeface="Arial" pitchFamily="34" charset="0"/>
                <a:cs typeface="Arial" pitchFamily="34" charset="0"/>
              </a:rPr>
              <a:t>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SGCarousel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  <a:p>
            <a:r>
              <a:rPr lang="fr-FR" sz="900">
                <a:latin typeface="Arial" pitchFamily="34" charset="0"/>
                <a:cs typeface="Arial" pitchFamily="34" charset="0"/>
              </a:rPr>
              <a:t>    &lt;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SGCard</a:t>
            </a:r>
            <a:r>
              <a:rPr lang="fr-FR" sz="900">
                <a:latin typeface="Arial" pitchFamily="34" charset="0"/>
                <a:cs typeface="Arial" pitchFamily="34" charset="0"/>
              </a:rPr>
              <a:t> /&gt;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41C0C0-0D4A-42B7-9D55-6FFC0DEA2AF7}"/>
              </a:ext>
            </a:extLst>
          </p:cNvPr>
          <p:cNvCxnSpPr>
            <a:stCxn id="9" idx="3"/>
            <a:endCxn id="13" idx="2"/>
          </p:cNvCxnSpPr>
          <p:nvPr/>
        </p:nvCxnSpPr>
        <p:spPr>
          <a:xfrm flipV="1">
            <a:off x="4543490" y="905302"/>
            <a:ext cx="392218" cy="3526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8785FEE-98C5-4710-AE3D-067D26D9165D}"/>
              </a:ext>
            </a:extLst>
          </p:cNvPr>
          <p:cNvCxnSpPr>
            <a:cxnSpLocks/>
            <a:stCxn id="25" idx="3"/>
            <a:endCxn id="23" idx="2"/>
          </p:cNvCxnSpPr>
          <p:nvPr/>
        </p:nvCxnSpPr>
        <p:spPr>
          <a:xfrm flipV="1">
            <a:off x="4543490" y="1295950"/>
            <a:ext cx="482680" cy="34089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B90A73B-42E0-4B6B-BB3E-41BBE8BD7596}"/>
              </a:ext>
            </a:extLst>
          </p:cNvPr>
          <p:cNvCxnSpPr>
            <a:cxnSpLocks/>
            <a:stCxn id="36" idx="3"/>
            <a:endCxn id="33" idx="2"/>
          </p:cNvCxnSpPr>
          <p:nvPr/>
        </p:nvCxnSpPr>
        <p:spPr>
          <a:xfrm flipV="1">
            <a:off x="4543490" y="2265778"/>
            <a:ext cx="463306" cy="244101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B41ADCD7-DB1A-4D76-BD03-6DC477FF9970}"/>
              </a:ext>
            </a:extLst>
          </p:cNvPr>
          <p:cNvCxnSpPr>
            <a:cxnSpLocks/>
            <a:stCxn id="29" idx="1"/>
            <a:endCxn id="27" idx="6"/>
          </p:cNvCxnSpPr>
          <p:nvPr/>
        </p:nvCxnSpPr>
        <p:spPr>
          <a:xfrm flipH="1" flipV="1">
            <a:off x="6956683" y="1577556"/>
            <a:ext cx="586339" cy="19075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F7288F93-8828-4C27-A68D-EC14B2F3B066}"/>
              </a:ext>
            </a:extLst>
          </p:cNvPr>
          <p:cNvCxnSpPr>
            <a:cxnSpLocks/>
            <a:stCxn id="18" idx="1"/>
            <a:endCxn id="17" idx="6"/>
          </p:cNvCxnSpPr>
          <p:nvPr/>
        </p:nvCxnSpPr>
        <p:spPr>
          <a:xfrm flipH="1">
            <a:off x="7002715" y="977893"/>
            <a:ext cx="544683" cy="0"/>
          </a:xfrm>
          <a:prstGeom prst="line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1807E9FE-582B-4DA6-9D56-655BDC6EEA1F}"/>
              </a:ext>
            </a:extLst>
          </p:cNvPr>
          <p:cNvCxnSpPr>
            <a:cxnSpLocks/>
            <a:stCxn id="40" idx="1"/>
            <a:endCxn id="38" idx="6"/>
          </p:cNvCxnSpPr>
          <p:nvPr/>
        </p:nvCxnSpPr>
        <p:spPr>
          <a:xfrm flipH="1" flipV="1">
            <a:off x="6957546" y="2299182"/>
            <a:ext cx="585476" cy="22526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F29A5A38-AA83-45AC-AB2F-68BCF93C07A2}"/>
              </a:ext>
            </a:extLst>
          </p:cNvPr>
          <p:cNvCxnSpPr>
            <a:cxnSpLocks/>
            <a:stCxn id="44" idx="3"/>
            <a:endCxn id="42" idx="2"/>
          </p:cNvCxnSpPr>
          <p:nvPr/>
        </p:nvCxnSpPr>
        <p:spPr>
          <a:xfrm flipV="1">
            <a:off x="4576631" y="3058089"/>
            <a:ext cx="430165" cy="314427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6F7E03-2A6B-40B9-83F5-502023B56E23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6964122" y="3129178"/>
            <a:ext cx="579856" cy="176848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D4A812E-ACD7-474C-B0FA-E22ADAE17AD7}"/>
              </a:ext>
            </a:extLst>
          </p:cNvPr>
          <p:cNvCxnSpPr>
            <a:cxnSpLocks/>
            <a:stCxn id="48" idx="3"/>
            <a:endCxn id="46" idx="2"/>
          </p:cNvCxnSpPr>
          <p:nvPr/>
        </p:nvCxnSpPr>
        <p:spPr>
          <a:xfrm flipV="1">
            <a:off x="4620055" y="3872143"/>
            <a:ext cx="396165" cy="288031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03F3D4CF-3A29-45F5-ABC7-A66C85D9421B}"/>
              </a:ext>
            </a:extLst>
          </p:cNvPr>
          <p:cNvSpPr txBox="1"/>
          <p:nvPr/>
        </p:nvSpPr>
        <p:spPr>
          <a:xfrm>
            <a:off x="325437" y="2239134"/>
            <a:ext cx="2441941" cy="56514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1600">
                <a:latin typeface="Arial" pitchFamily="34" charset="0"/>
                <a:cs typeface="Arial" pitchFamily="34" charset="0"/>
              </a:rPr>
              <a:t>J’ai commencé à penser</a:t>
            </a:r>
          </a:p>
          <a:p>
            <a:r>
              <a:rPr lang="fr-FR" sz="1600">
                <a:latin typeface="Arial" pitchFamily="34" charset="0"/>
                <a:cs typeface="Arial" pitchFamily="34" charset="0"/>
              </a:rPr>
              <a:t>la composition à l’intérieur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564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le jeu des différences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A2FE8E-E1B1-4333-9BA0-918D32A7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"/>
          <a:stretch/>
        </p:blipFill>
        <p:spPr>
          <a:xfrm>
            <a:off x="1799240" y="969669"/>
            <a:ext cx="1950338" cy="3667236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1A9446B6-0A5A-4597-B836-57F2342633CD}"/>
              </a:ext>
            </a:extLst>
          </p:cNvPr>
          <p:cNvGrpSpPr/>
          <p:nvPr/>
        </p:nvGrpSpPr>
        <p:grpSpPr>
          <a:xfrm>
            <a:off x="4585194" y="895858"/>
            <a:ext cx="2759566" cy="3814857"/>
            <a:chOff x="3575323" y="375313"/>
            <a:chExt cx="3187338" cy="4406214"/>
          </a:xfrm>
        </p:grpSpPr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8DB6CE86-9FD3-412B-969C-DF631E2D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5323" y="375313"/>
              <a:ext cx="3187338" cy="1555487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5C27AB1-4421-450F-A2FF-171B2359A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5323" y="1829232"/>
              <a:ext cx="3187338" cy="1555487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6D3AA67F-8EEC-4E3E-9397-4FE83F722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5323" y="3226040"/>
              <a:ext cx="3187338" cy="1555487"/>
            </a:xfrm>
            <a:prstGeom prst="rect">
              <a:avLst/>
            </a:prstGeom>
          </p:spPr>
        </p:pic>
      </p:grpSp>
      <p:sp>
        <p:nvSpPr>
          <p:cNvPr id="57" name="ZoneTexte 56">
            <a:extLst>
              <a:ext uri="{FF2B5EF4-FFF2-40B4-BE49-F238E27FC236}">
                <a16:creationId xmlns:a16="http://schemas.microsoft.com/office/drawing/2014/main" id="{2514DA8F-5CDE-411F-ACE7-CBB2EA53887D}"/>
              </a:ext>
            </a:extLst>
          </p:cNvPr>
          <p:cNvSpPr txBox="1"/>
          <p:nvPr/>
        </p:nvSpPr>
        <p:spPr>
          <a:xfrm>
            <a:off x="3609501" y="1035834"/>
            <a:ext cx="1329457" cy="34970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fr-FR" sz="900">
                <a:latin typeface="Arial" pitchFamily="34" charset="0"/>
                <a:cs typeface="Arial" pitchFamily="34" charset="0"/>
              </a:rPr>
              <a:t>Prévoir marge calée sur la gouttière de la grille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456037C-45DB-478A-B145-83C7C59C0E86}"/>
              </a:ext>
            </a:extLst>
          </p:cNvPr>
          <p:cNvCxnSpPr>
            <a:cxnSpLocks/>
            <a:stCxn id="57" idx="3"/>
            <a:endCxn id="61" idx="2"/>
          </p:cNvCxnSpPr>
          <p:nvPr/>
        </p:nvCxnSpPr>
        <p:spPr>
          <a:xfrm flipV="1">
            <a:off x="4938958" y="1206500"/>
            <a:ext cx="914894" cy="4185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6A7E647D-4F77-48D5-A1BA-259AC4C0C11A}"/>
              </a:ext>
            </a:extLst>
          </p:cNvPr>
          <p:cNvCxnSpPr>
            <a:cxnSpLocks/>
            <a:stCxn id="57" idx="1"/>
            <a:endCxn id="11" idx="6"/>
          </p:cNvCxnSpPr>
          <p:nvPr/>
        </p:nvCxnSpPr>
        <p:spPr>
          <a:xfrm flipH="1">
            <a:off x="2889250" y="1210685"/>
            <a:ext cx="720251" cy="9342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967B7994-F15B-4AC8-978C-2EEB7E9459B6}"/>
              </a:ext>
            </a:extLst>
          </p:cNvPr>
          <p:cNvSpPr/>
          <p:nvPr/>
        </p:nvSpPr>
        <p:spPr>
          <a:xfrm>
            <a:off x="2667000" y="1108902"/>
            <a:ext cx="222250" cy="222250"/>
          </a:xfrm>
          <a:prstGeom prst="ellipse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E399580-98F8-4EDE-94FA-F98591F79126}"/>
              </a:ext>
            </a:extLst>
          </p:cNvPr>
          <p:cNvSpPr/>
          <p:nvPr/>
        </p:nvSpPr>
        <p:spPr>
          <a:xfrm>
            <a:off x="5853852" y="1095375"/>
            <a:ext cx="222250" cy="222250"/>
          </a:xfrm>
          <a:prstGeom prst="ellipse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C9785A9-6D8B-4B1A-8BD2-19C02CEC9AA5}"/>
              </a:ext>
            </a:extLst>
          </p:cNvPr>
          <p:cNvSpPr txBox="1"/>
          <p:nvPr/>
        </p:nvSpPr>
        <p:spPr>
          <a:xfrm>
            <a:off x="3609501" y="2400199"/>
            <a:ext cx="1329457" cy="34970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fr-FR" sz="900" err="1">
                <a:latin typeface="Arial" pitchFamily="34" charset="0"/>
                <a:cs typeface="Arial" pitchFamily="34" charset="0"/>
              </a:rPr>
              <a:t>SGCard</a:t>
            </a:r>
            <a:r>
              <a:rPr lang="fr-FR" sz="900">
                <a:latin typeface="Arial" pitchFamily="34" charset="0"/>
                <a:cs typeface="Arial" pitchFamily="34" charset="0"/>
              </a:rPr>
              <a:t> 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coverfull</a:t>
            </a:r>
            <a:endParaRPr lang="fr-FR" sz="90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fr-FR" sz="900">
                <a:latin typeface="Arial" pitchFamily="34" charset="0"/>
                <a:cs typeface="Arial" pitchFamily="34" charset="0"/>
              </a:rPr>
              <a:t>à revoir</a:t>
            </a:r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9524921-ADB5-4493-8903-095AFE15D514}"/>
              </a:ext>
            </a:extLst>
          </p:cNvPr>
          <p:cNvCxnSpPr>
            <a:cxnSpLocks/>
            <a:stCxn id="63" idx="3"/>
            <a:endCxn id="69" idx="2"/>
          </p:cNvCxnSpPr>
          <p:nvPr/>
        </p:nvCxnSpPr>
        <p:spPr>
          <a:xfrm>
            <a:off x="4938958" y="2575050"/>
            <a:ext cx="692644" cy="5986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ECD3A7FD-BC21-47D7-A89C-BD84104D1F57}"/>
              </a:ext>
            </a:extLst>
          </p:cNvPr>
          <p:cNvCxnSpPr>
            <a:cxnSpLocks/>
            <a:stCxn id="63" idx="1"/>
            <a:endCxn id="67" idx="6"/>
          </p:cNvCxnSpPr>
          <p:nvPr/>
        </p:nvCxnSpPr>
        <p:spPr>
          <a:xfrm flipH="1" flipV="1">
            <a:off x="2489200" y="2571750"/>
            <a:ext cx="1120301" cy="3300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2533999E-F35A-4181-B6D7-28F2A4E41CBF}"/>
              </a:ext>
            </a:extLst>
          </p:cNvPr>
          <p:cNvSpPr/>
          <p:nvPr/>
        </p:nvSpPr>
        <p:spPr>
          <a:xfrm>
            <a:off x="2266950" y="2460625"/>
            <a:ext cx="222250" cy="222250"/>
          </a:xfrm>
          <a:prstGeom prst="ellipse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5BB96D7E-FA95-40E2-A75E-AA316A483F48}"/>
              </a:ext>
            </a:extLst>
          </p:cNvPr>
          <p:cNvSpPr/>
          <p:nvPr/>
        </p:nvSpPr>
        <p:spPr>
          <a:xfrm>
            <a:off x="5631602" y="2469911"/>
            <a:ext cx="222250" cy="222250"/>
          </a:xfrm>
          <a:prstGeom prst="ellipse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F721C58-BC2B-4A27-8196-783BCD130A14}"/>
              </a:ext>
            </a:extLst>
          </p:cNvPr>
          <p:cNvSpPr txBox="1"/>
          <p:nvPr/>
        </p:nvSpPr>
        <p:spPr>
          <a:xfrm>
            <a:off x="3609501" y="3111471"/>
            <a:ext cx="1329457" cy="34970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fr-FR" sz="900" err="1">
                <a:latin typeface="Arial" pitchFamily="34" charset="0"/>
                <a:cs typeface="Arial" pitchFamily="34" charset="0"/>
              </a:rPr>
              <a:t>SGCarousel</a:t>
            </a:r>
            <a:endParaRPr lang="fr-FR" sz="90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fr-FR" sz="900">
                <a:latin typeface="Arial" pitchFamily="34" charset="0"/>
                <a:cs typeface="Arial" pitchFamily="34" charset="0"/>
              </a:rPr>
              <a:t>en cours de 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refacto</a:t>
            </a:r>
            <a:endParaRPr lang="fr-FR" sz="9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C01E14F6-4D8F-466C-9DBB-F7DA3C02D74A}"/>
              </a:ext>
            </a:extLst>
          </p:cNvPr>
          <p:cNvCxnSpPr>
            <a:cxnSpLocks/>
            <a:stCxn id="70" idx="3"/>
            <a:endCxn id="75" idx="2"/>
          </p:cNvCxnSpPr>
          <p:nvPr/>
        </p:nvCxnSpPr>
        <p:spPr>
          <a:xfrm>
            <a:off x="4938958" y="3286322"/>
            <a:ext cx="692644" cy="135417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469681F0-FB93-4D80-B6A0-8C052C0C2CCC}"/>
              </a:ext>
            </a:extLst>
          </p:cNvPr>
          <p:cNvCxnSpPr>
            <a:cxnSpLocks/>
            <a:stCxn id="70" idx="1"/>
            <a:endCxn id="74" idx="6"/>
          </p:cNvCxnSpPr>
          <p:nvPr/>
        </p:nvCxnSpPr>
        <p:spPr>
          <a:xfrm flipH="1" flipV="1">
            <a:off x="2576206" y="3280946"/>
            <a:ext cx="1033295" cy="5376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>
            <a:extLst>
              <a:ext uri="{FF2B5EF4-FFF2-40B4-BE49-F238E27FC236}">
                <a16:creationId xmlns:a16="http://schemas.microsoft.com/office/drawing/2014/main" id="{F312D584-F4C0-4EB9-9FC6-12CF4B0A7059}"/>
              </a:ext>
            </a:extLst>
          </p:cNvPr>
          <p:cNvSpPr/>
          <p:nvPr/>
        </p:nvSpPr>
        <p:spPr>
          <a:xfrm>
            <a:off x="2353956" y="3169821"/>
            <a:ext cx="222250" cy="222250"/>
          </a:xfrm>
          <a:prstGeom prst="ellipse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5F89267D-D619-43C0-A2C0-CB538C22322D}"/>
              </a:ext>
            </a:extLst>
          </p:cNvPr>
          <p:cNvSpPr/>
          <p:nvPr/>
        </p:nvSpPr>
        <p:spPr>
          <a:xfrm>
            <a:off x="5631602" y="3310614"/>
            <a:ext cx="222250" cy="222250"/>
          </a:xfrm>
          <a:prstGeom prst="ellipse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13EFB60-4E2E-42DF-B6F6-02E4D5890B31}"/>
              </a:ext>
            </a:extLst>
          </p:cNvPr>
          <p:cNvSpPr txBox="1"/>
          <p:nvPr/>
        </p:nvSpPr>
        <p:spPr>
          <a:xfrm>
            <a:off x="3609501" y="3880432"/>
            <a:ext cx="1329457" cy="4882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fr-FR" sz="900">
                <a:latin typeface="Arial" pitchFamily="34" charset="0"/>
                <a:cs typeface="Arial" pitchFamily="34" charset="0"/>
              </a:rPr>
              <a:t>Le </a:t>
            </a:r>
            <a:r>
              <a:rPr lang="fr-FR" sz="900" err="1">
                <a:latin typeface="Arial" pitchFamily="34" charset="0"/>
                <a:cs typeface="Arial" pitchFamily="34" charset="0"/>
              </a:rPr>
              <a:t>VisualHighlight</a:t>
            </a:r>
            <a:r>
              <a:rPr lang="fr-FR" sz="900">
                <a:latin typeface="Arial" pitchFamily="34" charset="0"/>
                <a:cs typeface="Arial" pitchFamily="34" charset="0"/>
              </a:rPr>
              <a:t> de la maquette ne respecte pas la charte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BA781FC-2020-4195-A10B-438423B6AE31}"/>
              </a:ext>
            </a:extLst>
          </p:cNvPr>
          <p:cNvCxnSpPr>
            <a:cxnSpLocks/>
            <a:stCxn id="76" idx="3"/>
            <a:endCxn id="80" idx="2"/>
          </p:cNvCxnSpPr>
          <p:nvPr/>
        </p:nvCxnSpPr>
        <p:spPr>
          <a:xfrm>
            <a:off x="4938958" y="4124533"/>
            <a:ext cx="692644" cy="135269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263838D2-321B-49F6-8294-5C8068ECA65D}"/>
              </a:ext>
            </a:extLst>
          </p:cNvPr>
          <p:cNvCxnSpPr>
            <a:cxnSpLocks/>
            <a:stCxn id="76" idx="1"/>
            <a:endCxn id="79" idx="6"/>
          </p:cNvCxnSpPr>
          <p:nvPr/>
        </p:nvCxnSpPr>
        <p:spPr>
          <a:xfrm flipH="1" flipV="1">
            <a:off x="2576206" y="4119009"/>
            <a:ext cx="1033295" cy="5524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>
            <a:extLst>
              <a:ext uri="{FF2B5EF4-FFF2-40B4-BE49-F238E27FC236}">
                <a16:creationId xmlns:a16="http://schemas.microsoft.com/office/drawing/2014/main" id="{D461A86C-62CE-4BA6-B46B-AC66F4E0EABD}"/>
              </a:ext>
            </a:extLst>
          </p:cNvPr>
          <p:cNvSpPr/>
          <p:nvPr/>
        </p:nvSpPr>
        <p:spPr>
          <a:xfrm>
            <a:off x="2353956" y="4007884"/>
            <a:ext cx="222250" cy="222250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43F9CD01-892D-4B53-B865-37907D470C72}"/>
              </a:ext>
            </a:extLst>
          </p:cNvPr>
          <p:cNvSpPr/>
          <p:nvPr/>
        </p:nvSpPr>
        <p:spPr>
          <a:xfrm>
            <a:off x="5631602" y="4148677"/>
            <a:ext cx="222250" cy="222250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A350877D-743C-4F2A-820E-CEB72DD3AC14}"/>
              </a:ext>
            </a:extLst>
          </p:cNvPr>
          <p:cNvSpPr txBox="1"/>
          <p:nvPr/>
        </p:nvSpPr>
        <p:spPr>
          <a:xfrm>
            <a:off x="3609500" y="1566797"/>
            <a:ext cx="1329457" cy="21120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fr-FR" sz="900">
                <a:latin typeface="Arial" pitchFamily="34" charset="0"/>
                <a:cs typeface="Arial" pitchFamily="34" charset="0"/>
              </a:rPr>
              <a:t>Espaces à revoir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C6BAB5D-1AFE-464D-AD0E-BFA485937ECE}"/>
              </a:ext>
            </a:extLst>
          </p:cNvPr>
          <p:cNvCxnSpPr>
            <a:cxnSpLocks/>
            <a:stCxn id="81" idx="3"/>
            <a:endCxn id="85" idx="2"/>
          </p:cNvCxnSpPr>
          <p:nvPr/>
        </p:nvCxnSpPr>
        <p:spPr>
          <a:xfrm flipV="1">
            <a:off x="4938957" y="1663315"/>
            <a:ext cx="914895" cy="9084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0EDC0079-A69B-4395-B004-F750ACD9C03E}"/>
              </a:ext>
            </a:extLst>
          </p:cNvPr>
          <p:cNvCxnSpPr>
            <a:cxnSpLocks/>
            <a:stCxn id="81" idx="1"/>
            <a:endCxn id="84" idx="6"/>
          </p:cNvCxnSpPr>
          <p:nvPr/>
        </p:nvCxnSpPr>
        <p:spPr>
          <a:xfrm flipH="1">
            <a:off x="2889250" y="1672399"/>
            <a:ext cx="720250" cy="4443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lipse 83">
            <a:extLst>
              <a:ext uri="{FF2B5EF4-FFF2-40B4-BE49-F238E27FC236}">
                <a16:creationId xmlns:a16="http://schemas.microsoft.com/office/drawing/2014/main" id="{569C244C-8C5A-4F37-8244-248B1740A6EB}"/>
              </a:ext>
            </a:extLst>
          </p:cNvPr>
          <p:cNvSpPr/>
          <p:nvPr/>
        </p:nvSpPr>
        <p:spPr>
          <a:xfrm>
            <a:off x="2667000" y="1565717"/>
            <a:ext cx="222250" cy="222250"/>
          </a:xfrm>
          <a:prstGeom prst="ellipse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0EFE6330-06B9-4901-A2BF-5AD083A0CE26}"/>
              </a:ext>
            </a:extLst>
          </p:cNvPr>
          <p:cNvSpPr/>
          <p:nvPr/>
        </p:nvSpPr>
        <p:spPr>
          <a:xfrm>
            <a:off x="5853852" y="1552190"/>
            <a:ext cx="222250" cy="222250"/>
          </a:xfrm>
          <a:prstGeom prst="ellipse">
            <a:avLst/>
          </a:prstGeom>
          <a:ln>
            <a:solidFill>
              <a:srgbClr val="FF66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90E890-806D-4AFB-805C-48ED05E80696}"/>
              </a:ext>
            </a:extLst>
          </p:cNvPr>
          <p:cNvSpPr/>
          <p:nvPr/>
        </p:nvSpPr>
        <p:spPr>
          <a:xfrm>
            <a:off x="7315199" y="595449"/>
            <a:ext cx="284922" cy="426147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899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1" grpId="0" animBg="1"/>
      <p:bldP spid="61" grpId="0" animBg="1"/>
      <p:bldP spid="63" grpId="0" animBg="1"/>
      <p:bldP spid="67" grpId="0" animBg="1"/>
      <p:bldP spid="69" grpId="0" animBg="1"/>
      <p:bldP spid="70" grpId="0" animBg="1"/>
      <p:bldP spid="74" grpId="0" animBg="1"/>
      <p:bldP spid="75" grpId="0" animBg="1"/>
      <p:bldP spid="76" grpId="0" animBg="1"/>
      <p:bldP spid="79" grpId="0" animBg="1"/>
      <p:bldP spid="80" grpId="0" animBg="1"/>
      <p:bldP spid="81" grpId="0" animBg="1"/>
      <p:bldP spid="84" grpId="0" animBg="1"/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CAS D’ETUDE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A5BBC2-AA56-42FB-B4FB-F06EBADE0339}"/>
              </a:ext>
            </a:extLst>
          </p:cNvPr>
          <p:cNvSpPr txBox="1"/>
          <p:nvPr/>
        </p:nvSpPr>
        <p:spPr>
          <a:xfrm>
            <a:off x="469783" y="1194282"/>
            <a:ext cx="7018638" cy="30777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>
                <a:cs typeface="Arial"/>
              </a:rPr>
              <a:t>Analyser une maquette graphique </a:t>
            </a:r>
            <a:endParaRPr lang="fr-FR" sz="1400" b="1">
              <a:highlight>
                <a:srgbClr val="FFFF00"/>
              </a:highlight>
              <a:ea typeface="Source Sans Pro"/>
              <a:cs typeface="Arial"/>
            </a:endParaRPr>
          </a:p>
          <a:p>
            <a:pPr lvl="1">
              <a:buFont typeface="Arial" panose="05000000000000000000" pitchFamily="2" charset="2"/>
              <a:buChar char="•"/>
            </a:pPr>
            <a:r>
              <a:rPr lang="fr-FR" sz="1400">
                <a:ea typeface="+mn-lt"/>
                <a:cs typeface="+mn-lt"/>
              </a:rPr>
              <a:t>home page assurances / </a:t>
            </a:r>
            <a:r>
              <a:rPr lang="fr-FR" sz="1400">
                <a:ea typeface="+mn-lt"/>
                <a:cs typeface="+mn-lt"/>
                <a:hlinkClick r:id="rId3"/>
              </a:rPr>
              <a:t>https://particuliers.hml.societegenerale.fr/icd/assup/index-new-assup-authsec.html#/home</a:t>
            </a:r>
            <a:r>
              <a:rPr lang="fr-FR" sz="1400">
                <a:ea typeface="+mn-lt"/>
                <a:cs typeface="+mn-lt"/>
              </a:rPr>
              <a:t> </a:t>
            </a:r>
          </a:p>
          <a:p>
            <a:pPr lvl="1">
              <a:buFont typeface="Arial" panose="05000000000000000000" pitchFamily="2" charset="2"/>
              <a:buChar char="•"/>
            </a:pPr>
            <a:r>
              <a:rPr lang="fr-FR" sz="1400">
                <a:ea typeface="+mn-lt"/>
                <a:cs typeface="+mn-lt"/>
              </a:rPr>
              <a:t>Les maquettes : </a:t>
            </a:r>
            <a:r>
              <a:rPr lang="fr-FR" sz="1400">
                <a:ea typeface="+mn-lt"/>
                <a:cs typeface="+mn-lt"/>
                <a:hlinkClick r:id="rId4"/>
              </a:rPr>
              <a:t>https://bddfdigital.invisionapp.com/d/main#/projects/prototypes/15721217</a:t>
            </a:r>
            <a:r>
              <a:rPr lang="fr-FR" sz="1400">
                <a:ea typeface="+mn-lt"/>
                <a:cs typeface="+mn-lt"/>
              </a:rPr>
              <a:t> </a:t>
            </a:r>
            <a:endParaRPr lang="fr-FR" sz="1400">
              <a:ea typeface="Source Sans Pro"/>
            </a:endParaRPr>
          </a:p>
          <a:p>
            <a:pPr lvl="1">
              <a:buFont typeface="Arial" panose="05000000000000000000" pitchFamily="2" charset="2"/>
              <a:buChar char="•"/>
            </a:pPr>
            <a:r>
              <a:rPr lang="fr-FR" sz="1400">
                <a:ea typeface="+mn-lt"/>
                <a:cs typeface="+mn-lt"/>
              </a:rPr>
              <a:t>Le repo : </a:t>
            </a:r>
            <a:r>
              <a:rPr lang="fr-FR" sz="1400">
                <a:ea typeface="+mn-lt"/>
                <a:cs typeface="+mn-lt"/>
                <a:hlinkClick r:id="rId5"/>
              </a:rPr>
              <a:t>https://sgithub.fr.world.socgen/AppliDigitalClient/bddf_awt_apw_assurance-prevoyance</a:t>
            </a:r>
            <a:r>
              <a:rPr lang="fr-FR" sz="1400">
                <a:ea typeface="+mn-lt"/>
                <a:cs typeface="+mn-lt"/>
              </a:rPr>
              <a:t> </a:t>
            </a:r>
            <a:endParaRPr lang="fr-FR" sz="1400">
              <a:ea typeface="Source Sans Pro"/>
            </a:endParaRPr>
          </a:p>
          <a:p>
            <a:endParaRPr lang="fr-FR" sz="1400">
              <a:ea typeface="Source Sans Pro"/>
            </a:endParaRPr>
          </a:p>
          <a:p>
            <a:pPr lvl="1">
              <a:buFont typeface="Arial" panose="05000000000000000000" pitchFamily="2" charset="2"/>
              <a:buChar char="•"/>
            </a:pPr>
            <a:r>
              <a:rPr lang="fr-FR" sz="1400" b="1">
                <a:ea typeface="+mn-lt"/>
                <a:cs typeface="+mn-lt"/>
              </a:rPr>
              <a:t>A few JDD :</a:t>
            </a:r>
            <a:r>
              <a:rPr lang="fr-FR" sz="1400">
                <a:ea typeface="+mn-lt"/>
                <a:cs typeface="+mn-lt"/>
              </a:rPr>
              <a:t> </a:t>
            </a:r>
            <a:endParaRPr lang="fr-FR" sz="1400">
              <a:ea typeface="Source Sans Pro"/>
            </a:endParaRPr>
          </a:p>
          <a:p>
            <a:pPr lvl="1">
              <a:buFont typeface="Arial" panose="05000000000000000000" pitchFamily="2" charset="2"/>
              <a:buChar char="•"/>
            </a:pPr>
            <a:r>
              <a:rPr lang="fr-FR" sz="1400">
                <a:ea typeface="+mn-lt"/>
                <a:cs typeface="+mn-lt"/>
              </a:rPr>
              <a:t>76706495 / 741159 </a:t>
            </a:r>
            <a:endParaRPr lang="fr-FR" sz="1400"/>
          </a:p>
          <a:p>
            <a:pPr lvl="1">
              <a:buFont typeface="Arial" panose="05000000000000000000" pitchFamily="2" charset="2"/>
              <a:buChar char="•"/>
            </a:pPr>
            <a:r>
              <a:rPr lang="fr-FR" sz="1400">
                <a:ea typeface="+mn-lt"/>
                <a:cs typeface="+mn-lt"/>
              </a:rPr>
              <a:t>61252002 / 853850 </a:t>
            </a:r>
            <a:endParaRPr lang="fr-FR" sz="1400"/>
          </a:p>
          <a:p>
            <a:pPr lvl="1">
              <a:buFont typeface="Arial" panose="05000000000000000000" pitchFamily="2" charset="2"/>
              <a:buChar char="•"/>
            </a:pPr>
            <a:r>
              <a:rPr lang="fr-FR" sz="1400">
                <a:ea typeface="+mn-lt"/>
                <a:cs typeface="+mn-lt"/>
              </a:rPr>
              <a:t>75745933 / 290180 </a:t>
            </a:r>
            <a:endParaRPr lang="fr-FR" sz="1400"/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fr-FR" sz="1200">
              <a:highlight>
                <a:srgbClr val="FFFF00"/>
              </a:highlight>
              <a:ea typeface="Source Sans Pro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892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Analyse Finale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2E2BE46-F666-42A4-846C-91DD7546F17F}"/>
              </a:ext>
            </a:extLst>
          </p:cNvPr>
          <p:cNvSpPr txBox="1"/>
          <p:nvPr/>
        </p:nvSpPr>
        <p:spPr>
          <a:xfrm>
            <a:off x="2512651" y="1446212"/>
            <a:ext cx="3221001" cy="118069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Inspection sémantique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err="1">
                <a:latin typeface="Arial" pitchFamily="34" charset="0"/>
                <a:cs typeface="Arial" pitchFamily="34" charset="0"/>
              </a:rPr>
              <a:t>HeadingMaps</a:t>
            </a:r>
            <a:r>
              <a:rPr lang="fr-FR">
                <a:latin typeface="Arial" pitchFamily="34" charset="0"/>
                <a:cs typeface="Arial" pitchFamily="34" charset="0"/>
              </a:rPr>
              <a:t> (Firefox)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err="1">
                <a:latin typeface="Arial" pitchFamily="34" charset="0"/>
                <a:cs typeface="Arial" pitchFamily="34" charset="0"/>
              </a:rPr>
              <a:t>Measure</a:t>
            </a:r>
            <a:r>
              <a:rPr lang="fr-FR">
                <a:latin typeface="Arial" pitchFamily="34" charset="0"/>
                <a:cs typeface="Arial" pitchFamily="34" charset="0"/>
              </a:rPr>
              <a:t> </a:t>
            </a:r>
            <a:r>
              <a:rPr lang="fr-FR" err="1">
                <a:latin typeface="Arial" pitchFamily="34" charset="0"/>
                <a:cs typeface="Arial" pitchFamily="34" charset="0"/>
              </a:rPr>
              <a:t>Everything</a:t>
            </a:r>
            <a:r>
              <a:rPr lang="fr-FR">
                <a:latin typeface="Arial" pitchFamily="34" charset="0"/>
                <a:cs typeface="Arial" pitchFamily="34" charset="0"/>
              </a:rPr>
              <a:t> (Firefox)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err="1">
                <a:latin typeface="Arial" pitchFamily="34" charset="0"/>
                <a:cs typeface="Arial" pitchFamily="34" charset="0"/>
              </a:rPr>
              <a:t>Lighthouse</a:t>
            </a:r>
            <a:r>
              <a:rPr lang="fr-FR">
                <a:latin typeface="Arial" pitchFamily="34" charset="0"/>
                <a:cs typeface="Arial" pitchFamily="34" charset="0"/>
              </a:rPr>
              <a:t> (chrome)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238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pause </a:t>
            </a:r>
          </a:p>
        </p:txBody>
      </p:sp>
      <p:pic>
        <p:nvPicPr>
          <p:cNvPr id="5" name="Image 4" descr="Une image contenant mur, personne, intérieur, pantalon&#10;&#10;Description générée automatiquement">
            <a:extLst>
              <a:ext uri="{FF2B5EF4-FFF2-40B4-BE49-F238E27FC236}">
                <a16:creationId xmlns:a16="http://schemas.microsoft.com/office/drawing/2014/main" id="{93B33579-674A-4972-9A00-492DAC3BA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83" y="595449"/>
            <a:ext cx="3006447" cy="4001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518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Les bonnes pratiques front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A5BBC2-AA56-42FB-B4FB-F06EBADE0339}"/>
              </a:ext>
            </a:extLst>
          </p:cNvPr>
          <p:cNvSpPr txBox="1"/>
          <p:nvPr/>
        </p:nvSpPr>
        <p:spPr>
          <a:xfrm>
            <a:off x="458353" y="1434312"/>
            <a:ext cx="7018638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Résumer conclusion cas pratique &lt; 15mn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Socle est bonnes pratiques </a:t>
            </a:r>
            <a:r>
              <a:rPr lang="fr-FR">
                <a:highlight>
                  <a:srgbClr val="FFFF00"/>
                </a:highlight>
                <a:cs typeface="Arial"/>
              </a:rPr>
              <a:t>&lt; 40mn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L’accessibilité </a:t>
            </a:r>
            <a:r>
              <a:rPr lang="fr-FR">
                <a:highlight>
                  <a:srgbClr val="FFFF00"/>
                </a:highlight>
                <a:cs typeface="Arial"/>
              </a:rPr>
              <a:t>&lt; 45mn</a:t>
            </a:r>
            <a:endParaRPr lang="fr-FR">
              <a:highlight>
                <a:srgbClr val="FFFF00"/>
              </a:highlight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Comment tester</a:t>
            </a:r>
            <a:endParaRPr lang="fr-FR">
              <a:ea typeface="Source Sans Pro"/>
              <a:cs typeface="Arial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Tabulation</a:t>
            </a:r>
            <a:endParaRPr lang="fr-FR">
              <a:ea typeface="Source Sans Pro"/>
              <a:cs typeface="Arial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NVDA</a:t>
            </a:r>
            <a:endParaRPr lang="fr-FR">
              <a:ea typeface="Source Sans Pro"/>
              <a:cs typeface="Arial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Test Auto : AXE</a:t>
            </a:r>
            <a:endParaRPr lang="fr-FR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Annexe / Question réponse / discussion </a:t>
            </a:r>
            <a:r>
              <a:rPr lang="fr-FR">
                <a:highlight>
                  <a:srgbClr val="FFFF00"/>
                </a:highlight>
                <a:cs typeface="Arial"/>
              </a:rPr>
              <a:t>&lt; 30mn</a:t>
            </a:r>
            <a:endParaRPr lang="fr-FR">
              <a:highlight>
                <a:srgbClr val="FFFF00"/>
              </a:highlight>
              <a:ea typeface="Source Sans Pro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06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 dirty="0">
                <a:cs typeface="Arial"/>
              </a:rPr>
              <a:t>Zéro </a:t>
            </a:r>
            <a:r>
              <a:rPr lang="fr-FR" dirty="0" err="1">
                <a:cs typeface="Arial"/>
              </a:rPr>
              <a:t>css</a:t>
            </a:r>
            <a:r>
              <a:rPr lang="fr-FR">
                <a:cs typeface="Arial"/>
              </a:rPr>
              <a:t> - </a:t>
            </a:r>
            <a:r>
              <a:rPr lang="fr-FR" err="1">
                <a:cs typeface="Arial"/>
              </a:rPr>
              <a:t>Manifesto</a:t>
            </a:r>
            <a:endParaRPr lang="fr-FR" dirty="0" err="1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3DCCC5-768F-4835-85EE-434C1A2EB303}"/>
              </a:ext>
            </a:extLst>
          </p:cNvPr>
          <p:cNvSpPr txBox="1"/>
          <p:nvPr/>
        </p:nvSpPr>
        <p:spPr>
          <a:xfrm>
            <a:off x="1263408" y="2156251"/>
            <a:ext cx="6617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/>
              <a:t>Manifesto, approche innovative, une nouvelle façon de voir et faire le web !</a:t>
            </a:r>
          </a:p>
        </p:txBody>
      </p:sp>
    </p:spTree>
    <p:extLst>
      <p:ext uri="{BB962C8B-B14F-4D97-AF65-F5344CB8AC3E}">
        <p14:creationId xmlns:p14="http://schemas.microsoft.com/office/powerpoint/2010/main" val="2588250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Zéro css – il était une fois 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D0E3B2-29E7-4819-8FC5-6027CCC4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966" y="0"/>
            <a:ext cx="2797034" cy="5143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B2A4956-AD96-4B7D-9353-4F3D54583216}"/>
              </a:ext>
            </a:extLst>
          </p:cNvPr>
          <p:cNvSpPr txBox="1"/>
          <p:nvPr/>
        </p:nvSpPr>
        <p:spPr>
          <a:xfrm>
            <a:off x="5363493" y="3628799"/>
            <a:ext cx="1039314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>
                <a:solidFill>
                  <a:srgbClr val="E9041E"/>
                </a:solidFill>
                <a:cs typeface="Arial" pitchFamily="34" charset="0"/>
              </a:rPr>
              <a:t>Backbone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10F15E-6CA7-41AE-A4F6-1D99C1116D2C}"/>
              </a:ext>
            </a:extLst>
          </p:cNvPr>
          <p:cNvSpPr txBox="1"/>
          <p:nvPr/>
        </p:nvSpPr>
        <p:spPr>
          <a:xfrm>
            <a:off x="474558" y="4247488"/>
            <a:ext cx="3685872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>
                <a:solidFill>
                  <a:srgbClr val="E9041E"/>
                </a:solidFill>
                <a:cs typeface="Arial" pitchFamily="34" charset="0"/>
              </a:rPr>
              <a:t>React avec sg-components (obsolète)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5E13AB5-57D0-46C4-AEF4-472952ED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423"/>
            <a:ext cx="2859306" cy="267437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2836204-C27A-4337-A693-9A7797FCB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035" y="823770"/>
            <a:ext cx="2520787" cy="231020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6CADFC7-12D2-446A-9C9E-BEA2F96DB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58" y="2588239"/>
            <a:ext cx="2744472" cy="17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7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Zéro css – il était une fois …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0A3A70F-E8AA-449C-BD9B-2294E558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0" y="1014211"/>
            <a:ext cx="5505263" cy="31150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6E6B856-2599-4399-9629-D3DD2E57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311" y="152691"/>
            <a:ext cx="3846689" cy="463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95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Zéro css – aujourd’hui …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45EE256-A092-4E2D-8A66-EB14D7F6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656" y="882532"/>
            <a:ext cx="2687358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ConfigProvider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theme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Base2Theme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config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fr_FR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enableAutoMargin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BrowserRouter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&lt;Switch&gt;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&lt;Route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="/home"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component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App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&lt;Route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layout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component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LayoutApp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Redirect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from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="/"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="/home"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&lt;/Switch&gt;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BrowserRouter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ConfigProvider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1A0049D-A14B-41A6-9FF9-BA521C8AA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407" y="878538"/>
            <a:ext cx="2687358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ConfigProvider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theme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fr-FR" altLang="fr-F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AgenceTheme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config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fr_FR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enableAutoMargin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BrowserRouter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&lt;Switch&gt;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&lt;Route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="/home"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component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App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&lt;Route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path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layout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component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LayoutApp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Redirect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from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="/"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="/home"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&lt;/Switch&gt;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BrowserRouter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ConfigProvider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688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Zéro css – aujourd’hui …</a:t>
            </a:r>
          </a:p>
        </p:txBody>
      </p:sp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25813D-78CA-8B25-5F75-2541ACC1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2" y="1017397"/>
            <a:ext cx="4416879" cy="3115508"/>
          </a:xfrm>
          <a:prstGeom prst="rect">
            <a:avLst/>
          </a:prstGeom>
        </p:spPr>
      </p:pic>
      <p:pic>
        <p:nvPicPr>
          <p:cNvPr id="4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238ECE-4711-550F-A0D6-7A27B9429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418" y="2394351"/>
            <a:ext cx="3443968" cy="2273405"/>
          </a:xfrm>
          <a:prstGeom prst="rect">
            <a:avLst/>
          </a:prstGeom>
        </p:spPr>
      </p:pic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EC07B6-833E-2E84-D9E2-CE9D7662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418" y="112706"/>
            <a:ext cx="1763486" cy="2115016"/>
          </a:xfrm>
          <a:prstGeom prst="rect">
            <a:avLst/>
          </a:prstGeom>
        </p:spPr>
      </p:pic>
      <p:pic>
        <p:nvPicPr>
          <p:cNvPr id="10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8E74791B-405E-9226-60D0-67C247576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632" y="113186"/>
            <a:ext cx="1817914" cy="211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9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Zéro css – demain 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13F9984-7E8E-4BCE-ADAB-6FE8F2841987}"/>
              </a:ext>
            </a:extLst>
          </p:cNvPr>
          <p:cNvSpPr txBox="1"/>
          <p:nvPr/>
        </p:nvSpPr>
        <p:spPr>
          <a:xfrm>
            <a:off x="1477756" y="4433739"/>
            <a:ext cx="6188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https://sgithub.fr.world.socgen/AppliDigitalClient/sg_npm_sgc_components-plus/wiki/Bonnes-pratiques-et-recommandations</a:t>
            </a:r>
            <a:endParaRPr lang="fr-FR" sz="90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28062F9-D843-4EDA-B41D-14F1AB64DC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164268"/>
              </p:ext>
            </p:extLst>
          </p:nvPr>
        </p:nvGraphicFramePr>
        <p:xfrm>
          <a:off x="1343534" y="1299448"/>
          <a:ext cx="6456932" cy="25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ZoneTexte 29">
            <a:extLst>
              <a:ext uri="{FF2B5EF4-FFF2-40B4-BE49-F238E27FC236}">
                <a16:creationId xmlns:a16="http://schemas.microsoft.com/office/drawing/2014/main" id="{7E3E5E0E-B1C9-23A3-3A00-12F8A440DE85}"/>
              </a:ext>
            </a:extLst>
          </p:cNvPr>
          <p:cNvSpPr txBox="1"/>
          <p:nvPr/>
        </p:nvSpPr>
        <p:spPr>
          <a:xfrm>
            <a:off x="5717722" y="4874079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8"/>
              </a:rPr>
              <a:t>https://xblocks.socgen/#/client/awt-react-project-sante.md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17161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 dirty="0"/>
              <a:t>Zéro </a:t>
            </a:r>
            <a:r>
              <a:rPr lang="fr-FR" dirty="0" err="1"/>
              <a:t>css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13F9984-7E8E-4BCE-ADAB-6FE8F2841987}"/>
              </a:ext>
            </a:extLst>
          </p:cNvPr>
          <p:cNvSpPr txBox="1"/>
          <p:nvPr/>
        </p:nvSpPr>
        <p:spPr>
          <a:xfrm>
            <a:off x="1477756" y="4433739"/>
            <a:ext cx="6188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https://sgithub.fr.world.socgen/AppliDigitalClient/sg_npm_sgc_components-plus/wiki/Bonnes-pratiques-et-recommandations</a:t>
            </a:r>
            <a:endParaRPr lang="fr-FR" sz="90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28062F9-D843-4EDA-B41D-14F1AB64DC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361184"/>
              </p:ext>
            </p:extLst>
          </p:nvPr>
        </p:nvGraphicFramePr>
        <p:xfrm>
          <a:off x="160544" y="1291462"/>
          <a:ext cx="8920635" cy="2560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ZoneTexte 29">
            <a:extLst>
              <a:ext uri="{FF2B5EF4-FFF2-40B4-BE49-F238E27FC236}">
                <a16:creationId xmlns:a16="http://schemas.microsoft.com/office/drawing/2014/main" id="{7E3E5E0E-B1C9-23A3-3A00-12F8A440DE85}"/>
              </a:ext>
            </a:extLst>
          </p:cNvPr>
          <p:cNvSpPr txBox="1"/>
          <p:nvPr/>
        </p:nvSpPr>
        <p:spPr>
          <a:xfrm>
            <a:off x="5717722" y="4874079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8"/>
              </a:rPr>
              <a:t>https://xblocks.socgen/#/client/awt-react-project-sante.md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6222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SGC+ bien débuter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A5BBC2-AA56-42FB-B4FB-F06EBADE0339}"/>
              </a:ext>
            </a:extLst>
          </p:cNvPr>
          <p:cNvSpPr txBox="1"/>
          <p:nvPr/>
        </p:nvSpPr>
        <p:spPr>
          <a:xfrm>
            <a:off x="458353" y="1434312"/>
            <a:ext cx="70186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cs typeface="Arial" pitchFamily="34" charset="0"/>
              </a:rPr>
              <a:t>Pour bien débuter avec SGC+ il faut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Comprendre quelques principes clés de la charte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Comprendre les bases de la sémantique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Arial" pitchFamily="34" charset="0"/>
              </a:rPr>
              <a:t>Comprendre le comportement des composants et la sémantique qu’ils génèrent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303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SGC+ - VUE intérieure</a:t>
            </a:r>
            <a:endParaRPr lang="fr-FR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096DCAFA-A60B-4651-841B-DDBD46F83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176917"/>
              </p:ext>
            </p:extLst>
          </p:nvPr>
        </p:nvGraphicFramePr>
        <p:xfrm>
          <a:off x="1840544" y="998948"/>
          <a:ext cx="5530948" cy="344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con - Ant Design">
            <a:extLst>
              <a:ext uri="{FF2B5EF4-FFF2-40B4-BE49-F238E27FC236}">
                <a16:creationId xmlns:a16="http://schemas.microsoft.com/office/drawing/2014/main" id="{A8FE2888-3BEE-4455-8416-759868E5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8" y="3714470"/>
            <a:ext cx="566877" cy="56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87EE35-70C8-47FB-B5A7-B01CF6BC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2" y="2903015"/>
            <a:ext cx="1057703" cy="48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ding Guidelines | webpack">
            <a:extLst>
              <a:ext uri="{FF2B5EF4-FFF2-40B4-BE49-F238E27FC236}">
                <a16:creationId xmlns:a16="http://schemas.microsoft.com/office/drawing/2014/main" id="{5CABEA0B-0C5E-4477-AA70-5347D468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6" y="1689197"/>
            <a:ext cx="882553" cy="88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02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SGC+ - VUE intérieure</a:t>
            </a:r>
            <a:endParaRPr lang="fr-FR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F962A2D-EAA3-4C4F-854D-AB504ED64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759661"/>
              </p:ext>
            </p:extLst>
          </p:nvPr>
        </p:nvGraphicFramePr>
        <p:xfrm>
          <a:off x="1686870" y="1040043"/>
          <a:ext cx="5770260" cy="341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0529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SGC+ - Vue EXTÉRIEURE</a:t>
            </a:r>
            <a:endParaRPr lang="fr-FR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118452D-D61D-42ED-B951-308F21329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102705"/>
              </p:ext>
            </p:extLst>
          </p:nvPr>
        </p:nvGraphicFramePr>
        <p:xfrm>
          <a:off x="170430" y="805964"/>
          <a:ext cx="8803139" cy="3682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33E72BC8-ADC1-4710-98FC-DF1F15291695}"/>
              </a:ext>
            </a:extLst>
          </p:cNvPr>
          <p:cNvSpPr txBox="1"/>
          <p:nvPr/>
        </p:nvSpPr>
        <p:spPr>
          <a:xfrm>
            <a:off x="1384978" y="4488333"/>
            <a:ext cx="65438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7"/>
              </a:rPr>
              <a:t>https://sgithub.fr.world.socgen/AppliDigitalClient/sg_npm_sgc_components-plus/wiki/Int%C3%A9grer-la-librairie-dans-un-projet</a:t>
            </a:r>
            <a:endParaRPr lang="fr-FR" sz="9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6992A23-B5FD-0F46-C8F6-C5EA64A0F5D3}"/>
              </a:ext>
            </a:extLst>
          </p:cNvPr>
          <p:cNvSpPr txBox="1"/>
          <p:nvPr/>
        </p:nvSpPr>
        <p:spPr>
          <a:xfrm>
            <a:off x="84364" y="3472543"/>
            <a:ext cx="1731605" cy="211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900" err="1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sg-button</a:t>
            </a: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, </a:t>
            </a:r>
            <a:r>
              <a:rPr lang="fr-FR" sz="900" err="1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sg-text</a:t>
            </a: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, </a:t>
            </a:r>
            <a:r>
              <a:rPr lang="fr-FR" sz="900" err="1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sg-card</a:t>
            </a: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, ...</a:t>
            </a:r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216ABC8-F64A-CE5C-8E7F-A18720CF5A95}"/>
              </a:ext>
            </a:extLst>
          </p:cNvPr>
          <p:cNvSpPr txBox="1"/>
          <p:nvPr/>
        </p:nvSpPr>
        <p:spPr>
          <a:xfrm>
            <a:off x="5078185" y="3472543"/>
            <a:ext cx="1731605" cy="349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900" err="1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BaseTheme</a:t>
            </a: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, </a:t>
            </a:r>
            <a:r>
              <a:rPr lang="fr-FR" sz="900" err="1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CDNTheme</a:t>
            </a: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, Base2Theme, </a:t>
            </a:r>
            <a:r>
              <a:rPr lang="fr-FR" sz="900" err="1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AgenceTheme</a:t>
            </a: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, ...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900390-EF63-4B9E-909C-446D49D128F5}"/>
              </a:ext>
            </a:extLst>
          </p:cNvPr>
          <p:cNvSpPr txBox="1"/>
          <p:nvPr/>
        </p:nvSpPr>
        <p:spPr>
          <a:xfrm>
            <a:off x="2581274" y="3472543"/>
            <a:ext cx="1731605" cy="349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Expose les variables thèmes aux composants (</a:t>
            </a:r>
            <a:r>
              <a:rPr lang="fr-FR" sz="900" dirty="0" err="1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React</a:t>
            </a:r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 </a:t>
            </a:r>
            <a:r>
              <a:rPr lang="fr-FR" sz="900" dirty="0" err="1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Context</a:t>
            </a:r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3012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composants autonomes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7DD1F200-D8F2-4606-9C1D-02199962592B}"/>
              </a:ext>
            </a:extLst>
          </p:cNvPr>
          <p:cNvGraphicFramePr/>
          <p:nvPr/>
        </p:nvGraphicFramePr>
        <p:xfrm>
          <a:off x="62822" y="727123"/>
          <a:ext cx="9011377" cy="36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13F9984-7E8E-4BCE-ADAB-6FE8F2841987}"/>
              </a:ext>
            </a:extLst>
          </p:cNvPr>
          <p:cNvSpPr txBox="1"/>
          <p:nvPr/>
        </p:nvSpPr>
        <p:spPr>
          <a:xfrm>
            <a:off x="1477756" y="4290864"/>
            <a:ext cx="6188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7"/>
              </a:rPr>
              <a:t>https://sgithub.fr.world.socgen/AppliDigitalClient/sg_npm_sgc_components-plus/wiki/Bonnes-pratiques-et-recommandations</a:t>
            </a:r>
            <a:endParaRPr lang="fr-FR" sz="9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A2A173-0B79-39AB-AD30-AE09288983A6}"/>
              </a:ext>
            </a:extLst>
          </p:cNvPr>
          <p:cNvSpPr txBox="1"/>
          <p:nvPr/>
        </p:nvSpPr>
        <p:spPr>
          <a:xfrm>
            <a:off x="5717722" y="4874079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8"/>
              </a:rPr>
              <a:t>https://xblocks.socgen/#/client/awt-react-project-sante.md</a:t>
            </a:r>
            <a:endParaRPr lang="en-US" sz="9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A15A501-7610-56C6-4349-23B559CF2134}"/>
              </a:ext>
            </a:extLst>
          </p:cNvPr>
          <p:cNvSpPr txBox="1"/>
          <p:nvPr/>
        </p:nvSpPr>
        <p:spPr>
          <a:xfrm>
            <a:off x="5064579" y="3513364"/>
            <a:ext cx="1629552" cy="349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La charge du projet sera l'accessibilité d'assemblage</a:t>
            </a:r>
            <a:endParaRPr lang="fr-FR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617AF9-FB91-92B2-4DE5-7CDF75E20490}"/>
              </a:ext>
            </a:extLst>
          </p:cNvPr>
          <p:cNvSpPr txBox="1"/>
          <p:nvPr/>
        </p:nvSpPr>
        <p:spPr>
          <a:xfrm>
            <a:off x="2554060" y="3513364"/>
            <a:ext cx="1629552" cy="4882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La charge du projet sera de respecter les bonnes pratiques sémantiques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03B6BFF-CA0F-2285-9D2E-6FB5BEF65ED0}"/>
              </a:ext>
            </a:extLst>
          </p:cNvPr>
          <p:cNvSpPr txBox="1"/>
          <p:nvPr/>
        </p:nvSpPr>
        <p:spPr>
          <a:xfrm>
            <a:off x="84364" y="3513364"/>
            <a:ext cx="1731605" cy="4882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La charge du projet sera de respecter les bonnes pratiques </a:t>
            </a:r>
            <a:r>
              <a:rPr lang="fr-FR" sz="900" dirty="0" err="1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React</a:t>
            </a:r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, Frontend, performances, ...</a:t>
            </a:r>
          </a:p>
        </p:txBody>
      </p:sp>
    </p:spTree>
    <p:extLst>
      <p:ext uri="{BB962C8B-B14F-4D97-AF65-F5344CB8AC3E}">
        <p14:creationId xmlns:p14="http://schemas.microsoft.com/office/powerpoint/2010/main" val="1652689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82570"/>
            <a:ext cx="8496000" cy="212879"/>
          </a:xfrm>
        </p:spPr>
        <p:txBody>
          <a:bodyPr/>
          <a:lstStyle/>
          <a:p>
            <a:r>
              <a:rPr lang="fr-FR" sz="1800">
                <a:cs typeface="Arial"/>
              </a:rPr>
              <a:t>un composant est plus qu’un visuel et une action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7DD1F200-D8F2-4606-9C1D-021999625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388816"/>
              </p:ext>
            </p:extLst>
          </p:nvPr>
        </p:nvGraphicFramePr>
        <p:xfrm>
          <a:off x="62822" y="727123"/>
          <a:ext cx="9011377" cy="368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13F9984-7E8E-4BCE-ADAB-6FE8F2841987}"/>
              </a:ext>
            </a:extLst>
          </p:cNvPr>
          <p:cNvSpPr txBox="1"/>
          <p:nvPr/>
        </p:nvSpPr>
        <p:spPr>
          <a:xfrm>
            <a:off x="1477756" y="4386114"/>
            <a:ext cx="6188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7"/>
              </a:rPr>
              <a:t>https://sgithub.fr.world.socgen/AppliDigitalClient/sg_npm_sgc_components-plus/wiki/Bonnes-pratiques-et-recommandations</a:t>
            </a:r>
            <a:endParaRPr lang="fr-FR" sz="9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0559855-DF56-3770-F58A-0B641D269578}"/>
              </a:ext>
            </a:extLst>
          </p:cNvPr>
          <p:cNvSpPr txBox="1"/>
          <p:nvPr/>
        </p:nvSpPr>
        <p:spPr>
          <a:xfrm>
            <a:off x="5717722" y="4874079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8"/>
              </a:rPr>
              <a:t>https://xblocks.socgen/#/client/awt-react-project-sante.md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496426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 dirty="0">
                <a:cs typeface="Arial"/>
              </a:rPr>
              <a:t>compatibilité navigateurs &amp; </a:t>
            </a:r>
            <a:r>
              <a:rPr lang="fr-FR" dirty="0" err="1">
                <a:cs typeface="Arial"/>
              </a:rPr>
              <a:t>typescript</a:t>
            </a:r>
            <a:endParaRPr lang="fr-FR" dirty="0">
              <a:cs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26B530-5C5F-4B65-B502-F2541E6FFDA9}"/>
              </a:ext>
            </a:extLst>
          </p:cNvPr>
          <p:cNvSpPr txBox="1"/>
          <p:nvPr/>
        </p:nvSpPr>
        <p:spPr>
          <a:xfrm>
            <a:off x="1477756" y="4468639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https://sgithub.fr.world.socgen/AppliDigitalClient/sg_npm_sgc_components-plus/wiki/Les-navigateurs-support%C3%A9s</a:t>
            </a:r>
            <a:endParaRPr lang="fr-FR" sz="9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253EA8-BD33-4849-B41D-2BDB2223860C}"/>
              </a:ext>
            </a:extLst>
          </p:cNvPr>
          <p:cNvSpPr txBox="1"/>
          <p:nvPr/>
        </p:nvSpPr>
        <p:spPr>
          <a:xfrm>
            <a:off x="1477756" y="4245273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3"/>
              </a:rPr>
              <a:t>http://xblocks.socgen/icd/demo/#/client/awt-react-compatibilite-typescript.md</a:t>
            </a:r>
            <a:endParaRPr lang="fr-FR" sz="900"/>
          </a:p>
        </p:txBody>
      </p:sp>
      <p:pic>
        <p:nvPicPr>
          <p:cNvPr id="8194" name="Picture 2" descr="Open With Google Chrome – Adoptez cette extension pour 🦊 Firefox (fr)">
            <a:extLst>
              <a:ext uri="{FF2B5EF4-FFF2-40B4-BE49-F238E27FC236}">
                <a16:creationId xmlns:a16="http://schemas.microsoft.com/office/drawing/2014/main" id="{852029D0-E4F6-4D87-8C07-0891AD84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441" y="1080734"/>
            <a:ext cx="1312996" cy="131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refox Logo : histoire, signification de l'emblème">
            <a:extLst>
              <a:ext uri="{FF2B5EF4-FFF2-40B4-BE49-F238E27FC236}">
                <a16:creationId xmlns:a16="http://schemas.microsoft.com/office/drawing/2014/main" id="{129F6683-03B9-4091-ABC0-D646680A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62" y="1095830"/>
            <a:ext cx="2118100" cy="11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afari (navigateur web) — Wikipédia">
            <a:extLst>
              <a:ext uri="{FF2B5EF4-FFF2-40B4-BE49-F238E27FC236}">
                <a16:creationId xmlns:a16="http://schemas.microsoft.com/office/drawing/2014/main" id="{A8BAF713-770F-421D-A0C7-65E0D46C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620" y="1193384"/>
            <a:ext cx="1113764" cy="11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nternet Explorer — Wikipédia">
            <a:extLst>
              <a:ext uri="{FF2B5EF4-FFF2-40B4-BE49-F238E27FC236}">
                <a16:creationId xmlns:a16="http://schemas.microsoft.com/office/drawing/2014/main" id="{C9C58727-A100-4CA7-AD29-19B22A1B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8" y="1141516"/>
            <a:ext cx="1213862" cy="11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Microsoft dévoile le nouveau logo de son navigateur Edge">
            <a:extLst>
              <a:ext uri="{FF2B5EF4-FFF2-40B4-BE49-F238E27FC236}">
                <a16:creationId xmlns:a16="http://schemas.microsoft.com/office/drawing/2014/main" id="{67ACEE38-42EE-425D-A4C5-C74EDF813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08" y="1074554"/>
            <a:ext cx="1988034" cy="13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Working Gears | Product Development for Web and Mobile | Laravel + React">
            <a:extLst>
              <a:ext uri="{FF2B5EF4-FFF2-40B4-BE49-F238E27FC236}">
                <a16:creationId xmlns:a16="http://schemas.microsoft.com/office/drawing/2014/main" id="{8B7FDA21-DEF3-4469-ACEF-405C571E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64" y="2455264"/>
            <a:ext cx="3433072" cy="17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10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Multi thèmes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1CC7BD3-63A7-48EE-9467-E29F5D6C5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89439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32C0A0EC-9E83-4335-9CF0-2205DB6641FA}"/>
              </a:ext>
            </a:extLst>
          </p:cNvPr>
          <p:cNvSpPr txBox="1"/>
          <p:nvPr/>
        </p:nvSpPr>
        <p:spPr>
          <a:xfrm>
            <a:off x="1477756" y="4433739"/>
            <a:ext cx="6188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7"/>
              </a:rPr>
              <a:t>https://sgithub.fr.world.socgen/AppliDigitalClient/sg_npm_sgc_components-plus/wiki/Int%C3%A9grer-la-librairie-dans-un-projet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4232930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 dirty="0">
                <a:cs typeface="Arial"/>
              </a:rPr>
              <a:t>Quelques chiffres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B3E4B7F2-E6CD-4CE6-AF56-34CB330F9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192850"/>
              </p:ext>
            </p:extLst>
          </p:nvPr>
        </p:nvGraphicFramePr>
        <p:xfrm>
          <a:off x="325438" y="976784"/>
          <a:ext cx="8495999" cy="318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0057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points de contact</a:t>
            </a:r>
            <a:endParaRPr lang="fr-FR"/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8A7AAFCE-CABF-7F10-BE45-96955FF16E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003591"/>
              </p:ext>
            </p:extLst>
          </p:nvPr>
        </p:nvGraphicFramePr>
        <p:xfrm>
          <a:off x="241357" y="1054519"/>
          <a:ext cx="8708910" cy="303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34" name="ZoneTexte 2233">
            <a:extLst>
              <a:ext uri="{FF2B5EF4-FFF2-40B4-BE49-F238E27FC236}">
                <a16:creationId xmlns:a16="http://schemas.microsoft.com/office/drawing/2014/main" id="{2DA01CBF-F84F-F464-E6D4-4BE180BF62E6}"/>
              </a:ext>
            </a:extLst>
          </p:cNvPr>
          <p:cNvSpPr txBox="1"/>
          <p:nvPr/>
        </p:nvSpPr>
        <p:spPr>
          <a:xfrm>
            <a:off x="159204" y="3418114"/>
            <a:ext cx="1736549" cy="6267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Remonter les issues, les demandes, …</a:t>
            </a:r>
            <a:endParaRPr lang="fr-FR" dirty="0">
              <a:solidFill>
                <a:srgbClr val="002060"/>
              </a:solidFill>
              <a:latin typeface="Source Sans Pro"/>
              <a:ea typeface="Source Sans Pro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Wiki : bonnes pratiques, les versions, process, ...</a:t>
            </a:r>
          </a:p>
        </p:txBody>
      </p:sp>
      <p:sp>
        <p:nvSpPr>
          <p:cNvPr id="2235" name="ZoneTexte 2234">
            <a:extLst>
              <a:ext uri="{FF2B5EF4-FFF2-40B4-BE49-F238E27FC236}">
                <a16:creationId xmlns:a16="http://schemas.microsoft.com/office/drawing/2014/main" id="{760CC698-1A3D-7441-C33C-920345A89932}"/>
              </a:ext>
            </a:extLst>
          </p:cNvPr>
          <p:cNvSpPr txBox="1"/>
          <p:nvPr/>
        </p:nvSpPr>
        <p:spPr>
          <a:xfrm>
            <a:off x="2581276" y="3418114"/>
            <a:ext cx="1736549" cy="6267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Documentation du composant</a:t>
            </a:r>
            <a:endParaRPr lang="fr-FR">
              <a:solidFill>
                <a:srgbClr val="002060"/>
              </a:solidFill>
              <a:latin typeface="Source Sans Pro"/>
              <a:ea typeface="Source Sans Pro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Statut du composant et version</a:t>
            </a:r>
          </a:p>
          <a:p>
            <a:pPr marL="171450" indent="-171450">
              <a:buFont typeface="Arial"/>
              <a:buChar char="•"/>
            </a:pP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Bonnes pratiques</a:t>
            </a:r>
          </a:p>
        </p:txBody>
      </p:sp>
      <p:sp>
        <p:nvSpPr>
          <p:cNvPr id="2236" name="ZoneTexte 2235">
            <a:extLst>
              <a:ext uri="{FF2B5EF4-FFF2-40B4-BE49-F238E27FC236}">
                <a16:creationId xmlns:a16="http://schemas.microsoft.com/office/drawing/2014/main" id="{0C7E73E6-1550-2FB9-9318-EA6543C89F3D}"/>
              </a:ext>
            </a:extLst>
          </p:cNvPr>
          <p:cNvSpPr txBox="1"/>
          <p:nvPr/>
        </p:nvSpPr>
        <p:spPr>
          <a:xfrm>
            <a:off x="5084989" y="3418114"/>
            <a:ext cx="1736549" cy="765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Changelog</a:t>
            </a:r>
            <a:endParaRPr lang="fr-FR" dirty="0">
              <a:solidFill>
                <a:srgbClr val="002060"/>
              </a:solidFill>
              <a:latin typeface="Source Sans Pro"/>
              <a:ea typeface="Source Sans Pro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Break Changes</a:t>
            </a:r>
          </a:p>
          <a:p>
            <a:pPr marL="171450" indent="-171450">
              <a:buFont typeface="Arial"/>
              <a:buChar char="•"/>
            </a:pPr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Explication des nouveautés</a:t>
            </a:r>
          </a:p>
          <a:p>
            <a:pPr marL="171450" indent="-171450">
              <a:buFont typeface="Arial"/>
              <a:buChar char="•"/>
            </a:pPr>
            <a:r>
              <a:rPr lang="fr-FR" sz="900" dirty="0">
                <a:solidFill>
                  <a:srgbClr val="002060"/>
                </a:solidFill>
                <a:latin typeface="Source Sans Pro"/>
                <a:ea typeface="+mn-lt"/>
                <a:cs typeface="Arial"/>
              </a:rPr>
              <a:t>Recommandations</a:t>
            </a:r>
          </a:p>
          <a:p>
            <a:pPr marL="171450" indent="-171450">
              <a:buFont typeface="Arial"/>
              <a:buChar char="•"/>
            </a:pPr>
            <a:r>
              <a:rPr lang="fr-FR" sz="9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Prochains objectifs</a:t>
            </a:r>
          </a:p>
        </p:txBody>
      </p:sp>
      <p:sp>
        <p:nvSpPr>
          <p:cNvPr id="2238" name="ZoneTexte 2237">
            <a:extLst>
              <a:ext uri="{FF2B5EF4-FFF2-40B4-BE49-F238E27FC236}">
                <a16:creationId xmlns:a16="http://schemas.microsoft.com/office/drawing/2014/main" id="{BB0B1BD4-7F29-BF80-5453-A2B3824F78BC}"/>
              </a:ext>
            </a:extLst>
          </p:cNvPr>
          <p:cNvSpPr txBox="1"/>
          <p:nvPr/>
        </p:nvSpPr>
        <p:spPr>
          <a:xfrm>
            <a:off x="4942114" y="1057275"/>
            <a:ext cx="1679306" cy="349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Il est très conseillé d'assister aux points releases</a:t>
            </a:r>
            <a:endParaRPr lang="fr-FR">
              <a:solidFill>
                <a:srgbClr val="002060"/>
              </a:solidFill>
              <a:latin typeface="Source Sans Pro"/>
              <a:ea typeface="Source Sans Pro"/>
            </a:endParaRPr>
          </a:p>
        </p:txBody>
      </p:sp>
      <p:sp>
        <p:nvSpPr>
          <p:cNvPr id="2239" name="ZoneTexte 2238">
            <a:extLst>
              <a:ext uri="{FF2B5EF4-FFF2-40B4-BE49-F238E27FC236}">
                <a16:creationId xmlns:a16="http://schemas.microsoft.com/office/drawing/2014/main" id="{181C767C-8BC4-A92B-5922-609C89918CF6}"/>
              </a:ext>
            </a:extLst>
          </p:cNvPr>
          <p:cNvSpPr txBox="1"/>
          <p:nvPr/>
        </p:nvSpPr>
        <p:spPr>
          <a:xfrm>
            <a:off x="2547257" y="1057274"/>
            <a:ext cx="1740538" cy="4882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Il est très conseillé de </a:t>
            </a:r>
            <a:r>
              <a:rPr lang="fr-FR" sz="8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bien</a:t>
            </a:r>
            <a:r>
              <a:rPr lang="fr-FR" sz="90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 lire la documentation et de suivre les recommandations</a:t>
            </a:r>
          </a:p>
        </p:txBody>
      </p:sp>
      <p:sp>
        <p:nvSpPr>
          <p:cNvPr id="2240" name="ZoneTexte 2239">
            <a:extLst>
              <a:ext uri="{FF2B5EF4-FFF2-40B4-BE49-F238E27FC236}">
                <a16:creationId xmlns:a16="http://schemas.microsoft.com/office/drawing/2014/main" id="{20B11AC3-3124-DD94-D60B-73CEE3DE541A}"/>
              </a:ext>
            </a:extLst>
          </p:cNvPr>
          <p:cNvSpPr txBox="1"/>
          <p:nvPr/>
        </p:nvSpPr>
        <p:spPr>
          <a:xfrm>
            <a:off x="84364" y="1057273"/>
            <a:ext cx="1890216" cy="4420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800" dirty="0">
                <a:solidFill>
                  <a:srgbClr val="002060"/>
                </a:solidFill>
                <a:latin typeface="Source Sans Pro"/>
                <a:ea typeface="Source Sans Pro"/>
                <a:cs typeface="Arial"/>
              </a:rPr>
              <a:t>Il est très conseillé de passer par GitHub, de bien lire la documentation, de suivre les recommandations et les Template</a:t>
            </a:r>
          </a:p>
        </p:txBody>
      </p:sp>
    </p:spTree>
    <p:extLst>
      <p:ext uri="{BB962C8B-B14F-4D97-AF65-F5344CB8AC3E}">
        <p14:creationId xmlns:p14="http://schemas.microsoft.com/office/powerpoint/2010/main" val="454362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storybook</a:t>
            </a:r>
            <a:endParaRPr lang="fr-FR"/>
          </a:p>
        </p:txBody>
      </p:sp>
      <p:pic>
        <p:nvPicPr>
          <p:cNvPr id="8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85B8296-7814-68D5-0C7F-EC8AA9E3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22" y="795640"/>
            <a:ext cx="6722790" cy="38240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0326D0-CB8C-7EFB-FE02-017D8890946F}"/>
              </a:ext>
            </a:extLst>
          </p:cNvPr>
          <p:cNvSpPr/>
          <p:nvPr/>
        </p:nvSpPr>
        <p:spPr>
          <a:xfrm>
            <a:off x="4475390" y="1717417"/>
            <a:ext cx="1792060" cy="184666"/>
          </a:xfrm>
          <a:prstGeom prst="rect">
            <a:avLst/>
          </a:prstGeom>
          <a:ln w="12700">
            <a:solidFill>
              <a:srgbClr val="5FA170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    </a:t>
            </a:r>
            <a:endParaRPr lang="fr-FR" sz="1200" dirty="0" err="1">
              <a:ea typeface="Source Sans Pro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E5E1E5-2AD8-4878-D9F4-D93152E83495}"/>
              </a:ext>
            </a:extLst>
          </p:cNvPr>
          <p:cNvSpPr/>
          <p:nvPr/>
        </p:nvSpPr>
        <p:spPr>
          <a:xfrm>
            <a:off x="4475389" y="1011985"/>
            <a:ext cx="1792060" cy="523220"/>
          </a:xfrm>
          <a:prstGeom prst="rect">
            <a:avLst/>
          </a:prstGeom>
          <a:ln w="12700">
            <a:solidFill>
              <a:srgbClr val="EE3D51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 dirty="0" err="1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   </a:t>
            </a:r>
            <a:endParaRPr lang="fr-FR" sz="1200">
              <a:ea typeface="Source Sans Pro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EF0EE8-1647-1231-99D0-DDDE7E5BFF9E}"/>
              </a:ext>
            </a:extLst>
          </p:cNvPr>
          <p:cNvSpPr/>
          <p:nvPr/>
        </p:nvSpPr>
        <p:spPr>
          <a:xfrm>
            <a:off x="4216853" y="2609497"/>
            <a:ext cx="2309131" cy="523220"/>
          </a:xfrm>
          <a:prstGeom prst="rect">
            <a:avLst/>
          </a:prstGeom>
          <a:ln w="12700">
            <a:solidFill>
              <a:srgbClr val="7030A0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    </a:t>
            </a:r>
          </a:p>
          <a:p>
            <a:pPr algn="ctr">
              <a:spcBef>
                <a:spcPts val="1200"/>
              </a:spcBef>
            </a:pPr>
            <a:endParaRPr lang="fr-FR" sz="1200" dirty="0">
              <a:ea typeface="Source Sans Pro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87807B-5D92-2C6A-26A3-08B0AAD6C2FA}"/>
              </a:ext>
            </a:extLst>
          </p:cNvPr>
          <p:cNvSpPr/>
          <p:nvPr/>
        </p:nvSpPr>
        <p:spPr>
          <a:xfrm>
            <a:off x="4216853" y="3359514"/>
            <a:ext cx="4547506" cy="1200329"/>
          </a:xfrm>
          <a:prstGeom prst="rect">
            <a:avLst/>
          </a:prstGeom>
          <a:ln w="12700">
            <a:solidFill>
              <a:srgbClr val="002060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    </a:t>
            </a:r>
          </a:p>
          <a:p>
            <a:pPr algn="ctr">
              <a:spcBef>
                <a:spcPts val="1200"/>
              </a:spcBef>
            </a:pPr>
            <a:endParaRPr lang="fr-FR" sz="1200" dirty="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 dirty="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 dirty="0">
              <a:ea typeface="Source Sans Pro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45AFA8-FA99-4E7E-3EC1-E6C7D62997BF}"/>
              </a:ext>
            </a:extLst>
          </p:cNvPr>
          <p:cNvSpPr/>
          <p:nvPr/>
        </p:nvSpPr>
        <p:spPr>
          <a:xfrm>
            <a:off x="8162924" y="3040888"/>
            <a:ext cx="819150" cy="184666"/>
          </a:xfrm>
          <a:prstGeom prst="rect">
            <a:avLst/>
          </a:prstGeom>
          <a:ln w="12700">
            <a:solidFill>
              <a:srgbClr val="FF0000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    </a:t>
            </a:r>
            <a:endParaRPr lang="fr-FR" sz="1200" dirty="0" err="1">
              <a:ea typeface="Source Sans Pro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090977-F75B-3F20-CE24-39B855242251}"/>
              </a:ext>
            </a:extLst>
          </p:cNvPr>
          <p:cNvSpPr/>
          <p:nvPr/>
        </p:nvSpPr>
        <p:spPr>
          <a:xfrm>
            <a:off x="5529943" y="1969148"/>
            <a:ext cx="2295524" cy="184666"/>
          </a:xfrm>
          <a:prstGeom prst="rect">
            <a:avLst/>
          </a:prstGeom>
          <a:ln w="12700">
            <a:solidFill>
              <a:srgbClr val="3366FF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    </a:t>
            </a:r>
            <a:endParaRPr lang="fr-FR" sz="1200" dirty="0" err="1">
              <a:ea typeface="Source Sans Pro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18C86D1-A6FD-29E8-C157-D49FC23B5A9A}"/>
              </a:ext>
            </a:extLst>
          </p:cNvPr>
          <p:cNvSpPr txBox="1"/>
          <p:nvPr/>
        </p:nvSpPr>
        <p:spPr>
          <a:xfrm>
            <a:off x="201749" y="1041503"/>
            <a:ext cx="1673138" cy="38048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Comment installer et importer le composant</a:t>
            </a:r>
            <a:endParaRPr lang="fr-FR">
              <a:latin typeface="Source Sans Pro Light"/>
              <a:ea typeface="Source Sans Pro SemiBold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1E73B8E-240E-FBFA-5ACB-599C8F093FF6}"/>
              </a:ext>
            </a:extLst>
          </p:cNvPr>
          <p:cNvSpPr txBox="1"/>
          <p:nvPr/>
        </p:nvSpPr>
        <p:spPr>
          <a:xfrm>
            <a:off x="194943" y="1588951"/>
            <a:ext cx="1673138" cy="38048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Statuts et version du composant</a:t>
            </a:r>
            <a:endParaRPr lang="fr-FR">
              <a:latin typeface="Source Sans Pro Light"/>
              <a:ea typeface="Source Sans Pro SemiBold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6F60B61-BA9E-42AD-B19A-AB9A52BCA76C}"/>
              </a:ext>
            </a:extLst>
          </p:cNvPr>
          <p:cNvSpPr txBox="1"/>
          <p:nvPr/>
        </p:nvSpPr>
        <p:spPr>
          <a:xfrm>
            <a:off x="194943" y="2047445"/>
            <a:ext cx="1673138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Bonnes pratiques</a:t>
            </a:r>
            <a:endParaRPr lang="fr-FR">
              <a:latin typeface="Source Sans Pro Light"/>
              <a:ea typeface="Source Sans Pro SemiBold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2122D68-6C24-DD87-07D0-2659941663D8}"/>
              </a:ext>
            </a:extLst>
          </p:cNvPr>
          <p:cNvSpPr txBox="1"/>
          <p:nvPr/>
        </p:nvSpPr>
        <p:spPr>
          <a:xfrm>
            <a:off x="201749" y="2757832"/>
            <a:ext cx="1673138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Le visuel du composant</a:t>
            </a:r>
            <a:endParaRPr lang="fr-FR">
              <a:latin typeface="Source Sans Pro Light"/>
              <a:ea typeface="Source Sans Pro SemiBold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AC9E6B1-F2F4-732D-8B46-AE4AFE94EDDD}"/>
              </a:ext>
            </a:extLst>
          </p:cNvPr>
          <p:cNvSpPr txBox="1"/>
          <p:nvPr/>
        </p:nvSpPr>
        <p:spPr>
          <a:xfrm>
            <a:off x="194943" y="3136016"/>
            <a:ext cx="1673138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Affichage du code JSX</a:t>
            </a:r>
            <a:endParaRPr lang="fr-FR">
              <a:latin typeface="Source Sans Pro Light"/>
              <a:ea typeface="Source Sans Pro SemiBold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B5D3711-18C9-9BE5-1A60-5DA0D015FD34}"/>
              </a:ext>
            </a:extLst>
          </p:cNvPr>
          <p:cNvSpPr txBox="1"/>
          <p:nvPr/>
        </p:nvSpPr>
        <p:spPr>
          <a:xfrm>
            <a:off x="201749" y="3845228"/>
            <a:ext cx="1673138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Table expliquant les </a:t>
            </a:r>
            <a:r>
              <a:rPr lang="fr-FR" sz="1000" b="1" dirty="0" err="1">
                <a:latin typeface="Source Sans Pro Light"/>
                <a:ea typeface="Source Sans Pro SemiBold"/>
                <a:cs typeface="Calibri"/>
              </a:rPr>
              <a:t>props</a:t>
            </a:r>
            <a:endParaRPr lang="fr-FR">
              <a:latin typeface="Source Sans Pro Light"/>
              <a:ea typeface="Source Sans Pro SemiBold"/>
            </a:endParaRP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3F50D703-68D3-6A14-7E91-6693BB45C293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74887" y="1231744"/>
            <a:ext cx="2527794" cy="41657"/>
          </a:xfrm>
          <a:prstGeom prst="bentConnector3">
            <a:avLst/>
          </a:prstGeom>
          <a:ln w="12700"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DEA4665F-AA4F-F955-2A72-0B4B1F94CB3A}"/>
              </a:ext>
            </a:extLst>
          </p:cNvPr>
          <p:cNvCxnSpPr>
            <a:cxnSpLocks/>
            <a:stCxn id="19" idx="1"/>
            <a:endCxn id="30" idx="3"/>
          </p:cNvCxnSpPr>
          <p:nvPr/>
        </p:nvCxnSpPr>
        <p:spPr>
          <a:xfrm rot="10800000" flipV="1">
            <a:off x="1868082" y="3133220"/>
            <a:ext cx="6294843" cy="116091"/>
          </a:xfrm>
          <a:prstGeom prst="bentConnector3">
            <a:avLst>
              <a:gd name="adj1" fmla="val 22278"/>
            </a:avLst>
          </a:prstGeom>
          <a:ln w="12700"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6C8C7A71-FD77-239F-686C-E7A15E305311}"/>
              </a:ext>
            </a:extLst>
          </p:cNvPr>
          <p:cNvCxnSpPr>
            <a:cxnSpLocks/>
            <a:endCxn id="28" idx="3"/>
          </p:cNvCxnSpPr>
          <p:nvPr/>
        </p:nvCxnSpPr>
        <p:spPr>
          <a:xfrm rot="10800000" flipV="1">
            <a:off x="1868081" y="2087843"/>
            <a:ext cx="3657184" cy="72898"/>
          </a:xfrm>
          <a:prstGeom prst="bentConnector3">
            <a:avLst/>
          </a:prstGeom>
          <a:ln w="12700"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4351B620-2EC2-D282-1D47-8AD732E8E3F6}"/>
              </a:ext>
            </a:extLst>
          </p:cNvPr>
          <p:cNvCxnSpPr>
            <a:cxnSpLocks/>
            <a:stCxn id="17" idx="1"/>
            <a:endCxn id="29" idx="3"/>
          </p:cNvCxnSpPr>
          <p:nvPr/>
        </p:nvCxnSpPr>
        <p:spPr>
          <a:xfrm rot="10800000" flipV="1">
            <a:off x="1874887" y="2871106"/>
            <a:ext cx="2341966" cy="21"/>
          </a:xfrm>
          <a:prstGeom prst="bentConnector3">
            <a:avLst/>
          </a:prstGeom>
          <a:ln w="12700"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6EA5E61D-F4BA-0F20-BB09-22700C216219}"/>
              </a:ext>
            </a:extLst>
          </p:cNvPr>
          <p:cNvCxnSpPr>
            <a:cxnSpLocks/>
            <a:endCxn id="27" idx="3"/>
          </p:cNvCxnSpPr>
          <p:nvPr/>
        </p:nvCxnSpPr>
        <p:spPr>
          <a:xfrm rot="10800000">
            <a:off x="1868082" y="1779191"/>
            <a:ext cx="2534599" cy="2492"/>
          </a:xfrm>
          <a:prstGeom prst="bentConnector3">
            <a:avLst/>
          </a:prstGeom>
          <a:ln w="12700"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E2C8C684-2E2F-2806-29A2-B0A2846130C5}"/>
              </a:ext>
            </a:extLst>
          </p:cNvPr>
          <p:cNvCxnSpPr>
            <a:cxnSpLocks/>
            <a:stCxn id="18" idx="1"/>
            <a:endCxn id="31" idx="3"/>
          </p:cNvCxnSpPr>
          <p:nvPr/>
        </p:nvCxnSpPr>
        <p:spPr>
          <a:xfrm rot="10800000">
            <a:off x="1874887" y="3958525"/>
            <a:ext cx="2341966" cy="1155"/>
          </a:xfrm>
          <a:prstGeom prst="bentConnector3">
            <a:avLst/>
          </a:prstGeom>
          <a:ln w="12700"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C656FC6-9698-FAB4-77D4-02A5D0C52F8E}"/>
              </a:ext>
            </a:extLst>
          </p:cNvPr>
          <p:cNvSpPr/>
          <p:nvPr/>
        </p:nvSpPr>
        <p:spPr>
          <a:xfrm>
            <a:off x="4475388" y="797938"/>
            <a:ext cx="251798" cy="184666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   </a:t>
            </a:r>
            <a:endParaRPr lang="fr-FR" sz="1200" dirty="0" err="1">
              <a:ea typeface="Source Sans Pro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E30B01-FE6E-0CC0-D9B4-37753704E7BE}"/>
              </a:ext>
            </a:extLst>
          </p:cNvPr>
          <p:cNvSpPr txBox="1"/>
          <p:nvPr/>
        </p:nvSpPr>
        <p:spPr>
          <a:xfrm>
            <a:off x="3833028" y="413591"/>
            <a:ext cx="1673138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Changement du thème</a:t>
            </a:r>
            <a:endParaRPr lang="fr-FR">
              <a:latin typeface="Source Sans Pro Light"/>
              <a:ea typeface="Source Sans Pro SemiBold"/>
            </a:endParaRPr>
          </a:p>
        </p:txBody>
      </p: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2F78D42C-17FF-B278-C72A-2397CA50383C}"/>
              </a:ext>
            </a:extLst>
          </p:cNvPr>
          <p:cNvCxnSpPr>
            <a:cxnSpLocks/>
          </p:cNvCxnSpPr>
          <p:nvPr/>
        </p:nvCxnSpPr>
        <p:spPr>
          <a:xfrm flipH="1" flipV="1">
            <a:off x="4569282" y="585673"/>
            <a:ext cx="12777" cy="208495"/>
          </a:xfrm>
          <a:prstGeom prst="bentConnector3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88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SGC+ comprendre la charte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848AC8-35F7-45EE-A18A-8DA0F80ACA0D}"/>
              </a:ext>
            </a:extLst>
          </p:cNvPr>
          <p:cNvSpPr txBox="1"/>
          <p:nvPr/>
        </p:nvSpPr>
        <p:spPr>
          <a:xfrm>
            <a:off x="5281251" y="1319212"/>
            <a:ext cx="2951696" cy="145769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b="1">
                <a:latin typeface="Arial" pitchFamily="34" charset="0"/>
                <a:cs typeface="Arial" pitchFamily="34" charset="0"/>
              </a:rPr>
              <a:t>Jusqu’à 1023px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Largeur maximum : 100%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Colonne : en 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Gouttière : 16px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Marges : 16px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ABE0D3-4DE2-49B8-8862-8DD305C3F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6" y="1319213"/>
            <a:ext cx="4725483" cy="2984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9963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Statut et version d'un composant</a:t>
            </a:r>
            <a:endParaRPr lang="fr-FR"/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CA527DD-A5D9-CE0F-0A04-F8CB0C78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0" y="871280"/>
            <a:ext cx="4234675" cy="731614"/>
          </a:xfrm>
          <a:prstGeom prst="rect">
            <a:avLst/>
          </a:prstGeom>
        </p:spPr>
      </p:pic>
      <p:pic>
        <p:nvPicPr>
          <p:cNvPr id="7" name="Image 8">
            <a:extLst>
              <a:ext uri="{FF2B5EF4-FFF2-40B4-BE49-F238E27FC236}">
                <a16:creationId xmlns:a16="http://schemas.microsoft.com/office/drawing/2014/main" id="{BC1754D6-D5C9-9B6A-C667-0E49D27ED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79" y="658758"/>
            <a:ext cx="3791116" cy="2046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7EED3AA6-95E9-26A0-8D30-AF2D1FC06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126" y="3126896"/>
            <a:ext cx="4464669" cy="1273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7AF860A-79AD-2AAD-17D5-57AC4C1F2FA4}"/>
              </a:ext>
            </a:extLst>
          </p:cNvPr>
          <p:cNvSpPr txBox="1"/>
          <p:nvPr/>
        </p:nvSpPr>
        <p:spPr>
          <a:xfrm>
            <a:off x="5805836" y="2767792"/>
            <a:ext cx="2337747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Composant non prévu dans la charte Avenir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94C80FB-1A7D-2A62-CECD-0786073332BD}"/>
              </a:ext>
            </a:extLst>
          </p:cNvPr>
          <p:cNvSpPr txBox="1"/>
          <p:nvPr/>
        </p:nvSpPr>
        <p:spPr>
          <a:xfrm>
            <a:off x="5190196" y="4454910"/>
            <a:ext cx="2897762" cy="38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Composant disponible fonctionnellement mais n'est pas encore charté Avenir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44924-3E7F-23AA-5EA7-339B7DA3CAA1}"/>
              </a:ext>
            </a:extLst>
          </p:cNvPr>
          <p:cNvSpPr/>
          <p:nvPr/>
        </p:nvSpPr>
        <p:spPr>
          <a:xfrm>
            <a:off x="272773" y="1060772"/>
            <a:ext cx="1081170" cy="523220"/>
          </a:xfrm>
          <a:prstGeom prst="rect">
            <a:avLst/>
          </a:prstGeom>
          <a:ln>
            <a:solidFill>
              <a:srgbClr val="EE3D51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 dirty="0" err="1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   </a:t>
            </a:r>
            <a:endParaRPr lang="fr-FR" sz="1200">
              <a:ea typeface="Source Sans Pro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1892C3-8538-37DA-7995-0F0E13BEFDD7}"/>
              </a:ext>
            </a:extLst>
          </p:cNvPr>
          <p:cNvSpPr/>
          <p:nvPr/>
        </p:nvSpPr>
        <p:spPr>
          <a:xfrm>
            <a:off x="1373955" y="1060771"/>
            <a:ext cx="802390" cy="523220"/>
          </a:xfrm>
          <a:prstGeom prst="rect">
            <a:avLst/>
          </a:prstGeom>
          <a:ln>
            <a:solidFill>
              <a:srgbClr val="EE3D51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 dirty="0" err="1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   </a:t>
            </a:r>
            <a:endParaRPr lang="fr-FR" sz="1200">
              <a:ea typeface="Source Sans Pro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851CB8-3CF3-5DD5-6070-A973F6230416}"/>
              </a:ext>
            </a:extLst>
          </p:cNvPr>
          <p:cNvSpPr/>
          <p:nvPr/>
        </p:nvSpPr>
        <p:spPr>
          <a:xfrm>
            <a:off x="2203326" y="1060770"/>
            <a:ext cx="886024" cy="523220"/>
          </a:xfrm>
          <a:prstGeom prst="rect">
            <a:avLst/>
          </a:prstGeom>
          <a:ln>
            <a:solidFill>
              <a:srgbClr val="EE3D51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 dirty="0" err="1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   </a:t>
            </a:r>
            <a:endParaRPr lang="fr-FR" sz="1200">
              <a:ea typeface="Source Sans Pro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5864CF-BDE4-00AD-4E0F-7957FCF23F82}"/>
              </a:ext>
            </a:extLst>
          </p:cNvPr>
          <p:cNvSpPr/>
          <p:nvPr/>
        </p:nvSpPr>
        <p:spPr>
          <a:xfrm>
            <a:off x="3116331" y="1060769"/>
            <a:ext cx="886024" cy="523220"/>
          </a:xfrm>
          <a:prstGeom prst="rect">
            <a:avLst/>
          </a:prstGeom>
          <a:ln>
            <a:solidFill>
              <a:srgbClr val="EE3D51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 dirty="0" err="1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fr-FR" sz="1200" dirty="0">
                <a:ea typeface="Source Sans Pro"/>
              </a:rPr>
              <a:t>    </a:t>
            </a:r>
            <a:endParaRPr lang="fr-FR" sz="1200">
              <a:ea typeface="Source Sans Pro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43F221-3008-2587-7155-0817DB737C08}"/>
              </a:ext>
            </a:extLst>
          </p:cNvPr>
          <p:cNvSpPr txBox="1"/>
          <p:nvPr/>
        </p:nvSpPr>
        <p:spPr>
          <a:xfrm>
            <a:off x="174033" y="2271797"/>
            <a:ext cx="962248" cy="38048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Version du composant</a:t>
            </a:r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87621F4-EBDF-B91D-B87B-E471F26E02BE}"/>
              </a:ext>
            </a:extLst>
          </p:cNvPr>
          <p:cNvSpPr txBox="1"/>
          <p:nvPr/>
        </p:nvSpPr>
        <p:spPr>
          <a:xfrm>
            <a:off x="1301367" y="2652277"/>
            <a:ext cx="962248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Charte validée</a:t>
            </a:r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8526F66-96DD-C9DB-8966-411921D53A96}"/>
              </a:ext>
            </a:extLst>
          </p:cNvPr>
          <p:cNvSpPr txBox="1"/>
          <p:nvPr/>
        </p:nvSpPr>
        <p:spPr>
          <a:xfrm>
            <a:off x="2167312" y="3317221"/>
            <a:ext cx="962248" cy="38048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Accessibilité à valider</a:t>
            </a:r>
            <a:endParaRPr lang="fr-FR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611CF85-76B4-037F-1878-E11437EC7402}"/>
              </a:ext>
            </a:extLst>
          </p:cNvPr>
          <p:cNvSpPr txBox="1"/>
          <p:nvPr/>
        </p:nvSpPr>
        <p:spPr>
          <a:xfrm>
            <a:off x="3098200" y="2985705"/>
            <a:ext cx="962248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000" b="1" dirty="0">
                <a:latin typeface="Source Sans Pro Light"/>
                <a:ea typeface="Source Sans Pro SemiBold"/>
                <a:cs typeface="Calibri"/>
              </a:rPr>
              <a:t>W3C à valider</a:t>
            </a:r>
            <a:endParaRPr lang="fr-FR" dirty="0"/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3FA5CF13-CD31-5B16-45AC-680FDF77CE5E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311489" y="1928129"/>
            <a:ext cx="685426" cy="1909"/>
          </a:xfrm>
          <a:prstGeom prst="bentConnector3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D271CF5E-7093-C7FD-07E4-0438EBE7A23C}"/>
              </a:ext>
            </a:extLst>
          </p:cNvPr>
          <p:cNvCxnSpPr>
            <a:cxnSpLocks/>
            <a:endCxn id="44" idx="0"/>
          </p:cNvCxnSpPr>
          <p:nvPr/>
        </p:nvCxnSpPr>
        <p:spPr>
          <a:xfrm rot="16200000" flipH="1">
            <a:off x="1250646" y="2120432"/>
            <a:ext cx="1054810" cy="8879"/>
          </a:xfrm>
          <a:prstGeom prst="bentConnector3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83FAB5D9-FF92-9848-8CD9-3F0273BEE4C9}"/>
              </a:ext>
            </a:extLst>
          </p:cNvPr>
          <p:cNvCxnSpPr>
            <a:cxnSpLocks/>
            <a:endCxn id="45" idx="0"/>
          </p:cNvCxnSpPr>
          <p:nvPr/>
        </p:nvCxnSpPr>
        <p:spPr>
          <a:xfrm rot="16200000" flipH="1">
            <a:off x="1785542" y="2454327"/>
            <a:ext cx="1716910" cy="8878"/>
          </a:xfrm>
          <a:prstGeom prst="bentConnector3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561523DA-D51C-CD32-A356-A7F3EF94319D}"/>
              </a:ext>
            </a:extLst>
          </p:cNvPr>
          <p:cNvCxnSpPr>
            <a:cxnSpLocks/>
            <a:endCxn id="46" idx="0"/>
          </p:cNvCxnSpPr>
          <p:nvPr/>
        </p:nvCxnSpPr>
        <p:spPr>
          <a:xfrm rot="5400000">
            <a:off x="2888023" y="2291609"/>
            <a:ext cx="1385397" cy="2794"/>
          </a:xfrm>
          <a:prstGeom prst="bentConnector3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FEF2E455-FBD2-4453-AC12-2D0D1FB7B8D2}"/>
              </a:ext>
            </a:extLst>
          </p:cNvPr>
          <p:cNvSpPr txBox="1"/>
          <p:nvPr/>
        </p:nvSpPr>
        <p:spPr>
          <a:xfrm>
            <a:off x="383647" y="3920610"/>
            <a:ext cx="35673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https://sgithub.fr.world.socgen/AppliDigitalClient/bddf_awt_sgc_components-plus-monkey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75094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Gestion des versions (semver)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564FD6B-248C-4957-82E7-11ECDDA12A80}"/>
              </a:ext>
            </a:extLst>
          </p:cNvPr>
          <p:cNvSpPr txBox="1"/>
          <p:nvPr/>
        </p:nvSpPr>
        <p:spPr>
          <a:xfrm>
            <a:off x="1477754" y="4447375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https://sgithub.fr.world.socgen/AppliDigitalClient/sg_npm_sgc_components-plus/wiki/Gestion-des-versions-des-composants</a:t>
            </a:r>
            <a:endParaRPr lang="fr-FR" sz="900"/>
          </a:p>
        </p:txBody>
      </p:sp>
      <p:pic>
        <p:nvPicPr>
          <p:cNvPr id="2064" name="Picture 16" descr="Semantic Versioning - Dzangolab">
            <a:extLst>
              <a:ext uri="{FF2B5EF4-FFF2-40B4-BE49-F238E27FC236}">
                <a16:creationId xmlns:a16="http://schemas.microsoft.com/office/drawing/2014/main" id="{27F0ECF3-A26C-4425-A5A6-FDD08085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47" y="737788"/>
            <a:ext cx="4869376" cy="266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D08572D-A5C9-4525-AEA6-D0634F9EA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7" y="1988907"/>
            <a:ext cx="3945859" cy="15796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9090484-EC60-48B3-9157-C42AF46F1BBF}"/>
              </a:ext>
            </a:extLst>
          </p:cNvPr>
          <p:cNvSpPr/>
          <p:nvPr/>
        </p:nvSpPr>
        <p:spPr>
          <a:xfrm>
            <a:off x="5510711" y="1988907"/>
            <a:ext cx="3317611" cy="1221526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154A9A-EF5A-45FA-AECC-D86E42613519}"/>
              </a:ext>
            </a:extLst>
          </p:cNvPr>
          <p:cNvSpPr/>
          <p:nvPr/>
        </p:nvSpPr>
        <p:spPr>
          <a:xfrm>
            <a:off x="4370316" y="1988907"/>
            <a:ext cx="1112475" cy="1221526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2E6D8B7-BF9F-4050-B699-46090A5C9543}"/>
              </a:ext>
            </a:extLst>
          </p:cNvPr>
          <p:cNvSpPr txBox="1"/>
          <p:nvPr/>
        </p:nvSpPr>
        <p:spPr>
          <a:xfrm>
            <a:off x="6459101" y="3917976"/>
            <a:ext cx="1420829" cy="22659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1000" b="1" dirty="0">
                <a:latin typeface="Calibri" panose="020F0502020204030204" pitchFamily="34" charset="0"/>
                <a:cs typeface="Calibri" panose="020F0502020204030204" pitchFamily="34" charset="0"/>
              </a:rPr>
              <a:t>Version Dev (</a:t>
            </a:r>
            <a:r>
              <a:rPr lang="fr-FR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</a:t>
            </a:r>
            <a:r>
              <a:rPr lang="fr-FR" sz="1000" b="1" dirty="0">
                <a:latin typeface="Calibri" panose="020F0502020204030204" pitchFamily="34" charset="0"/>
                <a:cs typeface="Calibri" panose="020F0502020204030204" pitchFamily="34" charset="0"/>
              </a:rPr>
              <a:t>-release)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2BACB3D-014A-4C59-9BD7-8055343B999F}"/>
              </a:ext>
            </a:extLst>
          </p:cNvPr>
          <p:cNvSpPr txBox="1"/>
          <p:nvPr/>
        </p:nvSpPr>
        <p:spPr>
          <a:xfrm>
            <a:off x="4301097" y="3911623"/>
            <a:ext cx="1250911" cy="22659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1000" b="1">
                <a:latin typeface="Calibri" panose="020F0502020204030204" pitchFamily="34" charset="0"/>
                <a:cs typeface="Calibri" panose="020F0502020204030204" pitchFamily="34" charset="0"/>
              </a:rPr>
              <a:t>Version Prod (release)</a:t>
            </a:r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2605B40C-0C87-464E-8A9E-3F448C248836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 rot="5400000">
            <a:off x="4575959" y="3561028"/>
            <a:ext cx="701190" cy="1"/>
          </a:xfrm>
          <a:prstGeom prst="bent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48" name="Connecteur : en angle 2047">
            <a:extLst>
              <a:ext uri="{FF2B5EF4-FFF2-40B4-BE49-F238E27FC236}">
                <a16:creationId xmlns:a16="http://schemas.microsoft.com/office/drawing/2014/main" id="{02154E40-9922-46F4-B38D-04E0B64EB06D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rot="5400000">
            <a:off x="6815746" y="3564204"/>
            <a:ext cx="707543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63" name="Connecteur : en angle 2062">
            <a:extLst>
              <a:ext uri="{FF2B5EF4-FFF2-40B4-BE49-F238E27FC236}">
                <a16:creationId xmlns:a16="http://schemas.microsoft.com/office/drawing/2014/main" id="{3987C63E-ABAE-4EA0-8A9F-997F5001086B}"/>
              </a:ext>
            </a:extLst>
          </p:cNvPr>
          <p:cNvCxnSpPr>
            <a:stCxn id="39" idx="1"/>
            <a:endCxn id="34" idx="2"/>
          </p:cNvCxnSpPr>
          <p:nvPr/>
        </p:nvCxnSpPr>
        <p:spPr>
          <a:xfrm rot="10800000">
            <a:off x="2044207" y="3568567"/>
            <a:ext cx="2256890" cy="456353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50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Workflow</a:t>
            </a:r>
            <a:endParaRPr lang="fr-FR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C31BBF4-6B2C-4053-8C2D-840B1736A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287259"/>
              </p:ext>
            </p:extLst>
          </p:nvPr>
        </p:nvGraphicFramePr>
        <p:xfrm>
          <a:off x="1523999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5330E44-B1C2-4F15-BDDD-F9EFB7F9D2ED}"/>
              </a:ext>
            </a:extLst>
          </p:cNvPr>
          <p:cNvSpPr txBox="1"/>
          <p:nvPr/>
        </p:nvSpPr>
        <p:spPr>
          <a:xfrm>
            <a:off x="1477756" y="4306145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7"/>
              </a:rPr>
              <a:t>https://sgithub.fr.world.socgen/AppliDigitalClient/sg_npm_sgc_components-plus/wiki/Livraison-des-composants-en-PROD</a:t>
            </a:r>
            <a:endParaRPr lang="fr-FR" sz="9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F07DEE-B037-4ADC-9F62-A3A4D9C33A1D}"/>
              </a:ext>
            </a:extLst>
          </p:cNvPr>
          <p:cNvSpPr txBox="1"/>
          <p:nvPr/>
        </p:nvSpPr>
        <p:spPr>
          <a:xfrm>
            <a:off x="1368109" y="3988129"/>
            <a:ext cx="64077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8"/>
              </a:rPr>
              <a:t>https://sgithub.fr.world.socgen/AppliDigitalClient/sg_npm_sgc_components-plus/wiki/Tester-les-changements-avant-la-release</a:t>
            </a:r>
            <a:endParaRPr lang="fr-FR" sz="9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194A97-EB96-4EFB-AA58-EF15DD6449EE}"/>
              </a:ext>
            </a:extLst>
          </p:cNvPr>
          <p:cNvSpPr txBox="1"/>
          <p:nvPr/>
        </p:nvSpPr>
        <p:spPr>
          <a:xfrm>
            <a:off x="7713869" y="1149866"/>
            <a:ext cx="1374147" cy="749812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marL="171450" indent="-171450">
              <a:buFont typeface="Wingdings"/>
              <a:buChar char="§"/>
            </a:pPr>
            <a:r>
              <a:rPr lang="fr-FR" sz="1100" dirty="0">
                <a:solidFill>
                  <a:srgbClr val="010101"/>
                </a:solidFill>
                <a:ea typeface="Source Sans Pro"/>
                <a:cs typeface="Arial"/>
              </a:rPr>
              <a:t>Changelog</a:t>
            </a:r>
            <a:endParaRPr lang="fr-FR" dirty="0">
              <a:solidFill>
                <a:srgbClr val="010101"/>
              </a:solidFill>
              <a:ea typeface="Source Sans Pro"/>
            </a:endParaRPr>
          </a:p>
          <a:p>
            <a:pPr marL="171450" indent="-171450">
              <a:buFont typeface="Wingdings"/>
              <a:buChar char="§"/>
            </a:pPr>
            <a:r>
              <a:rPr lang="fr-FR" sz="1100" dirty="0">
                <a:solidFill>
                  <a:srgbClr val="010101"/>
                </a:solidFill>
                <a:cs typeface="Arial"/>
              </a:rPr>
              <a:t>Communication mail</a:t>
            </a:r>
            <a:endParaRPr lang="fr-FR" sz="1100" dirty="0">
              <a:solidFill>
                <a:srgbClr val="010101"/>
              </a:solidFill>
              <a:ea typeface="Source Sans Pro"/>
            </a:endParaRPr>
          </a:p>
          <a:p>
            <a:pPr marL="171450" indent="-171450">
              <a:buFont typeface="Wingdings"/>
              <a:buChar char="§"/>
            </a:pPr>
            <a:r>
              <a:rPr lang="fr-FR" sz="1100" dirty="0">
                <a:solidFill>
                  <a:srgbClr val="010101"/>
                </a:solidFill>
                <a:cs typeface="Arial"/>
              </a:rPr>
              <a:t>Point release</a:t>
            </a:r>
            <a:endParaRPr lang="fr-FR" sz="1100" dirty="0">
              <a:solidFill>
                <a:srgbClr val="010101"/>
              </a:solidFill>
              <a:ea typeface="Source Sans Pro"/>
              <a:cs typeface="Arial"/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4CD385B-999C-F963-CB0E-0ECEBA3F27C9}"/>
              </a:ext>
            </a:extLst>
          </p:cNvPr>
          <p:cNvSpPr/>
          <p:nvPr/>
        </p:nvSpPr>
        <p:spPr>
          <a:xfrm>
            <a:off x="2726871" y="2202997"/>
            <a:ext cx="1247775" cy="914400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1AB36F3-37AC-DE08-0BC9-043CDEACA21A}"/>
              </a:ext>
            </a:extLst>
          </p:cNvPr>
          <p:cNvSpPr txBox="1"/>
          <p:nvPr/>
        </p:nvSpPr>
        <p:spPr>
          <a:xfrm>
            <a:off x="2509136" y="3163723"/>
            <a:ext cx="1795968" cy="24198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 algn="ctr"/>
            <a:r>
              <a:rPr lang="fr-FR" sz="1100">
                <a:solidFill>
                  <a:srgbClr val="010101"/>
                </a:solidFill>
                <a:ea typeface="Source Sans Pro"/>
                <a:cs typeface="Arial"/>
              </a:rPr>
              <a:t>Versions intermédiaires</a:t>
            </a:r>
            <a:endParaRPr lang="fr-FR" err="1">
              <a:solidFill>
                <a:srgbClr val="010101"/>
              </a:solidFill>
              <a:ea typeface="Source Sans Pr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5200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Releases &amp; milestone</a:t>
            </a:r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2678D6D-3B2F-D1F8-3BC6-12594614BA22}"/>
              </a:ext>
            </a:extLst>
          </p:cNvPr>
          <p:cNvSpPr txBox="1"/>
          <p:nvPr/>
        </p:nvSpPr>
        <p:spPr>
          <a:xfrm>
            <a:off x="2186668" y="4547507"/>
            <a:ext cx="4968274" cy="211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hlinkClick r:id="rId2"/>
              </a:rPr>
              <a:t>https://sgithub.fr.world.socgen/AppliDigitalClient/sg_npm_sgc_components-plus/issues/new/choose</a:t>
            </a:r>
            <a:endParaRPr lang="en-US" sz="900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5CA3BBC0-14E3-7248-0389-E4283A069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1" y="2574131"/>
            <a:ext cx="3872592" cy="1566864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0A2587B1-7A82-D360-A0AE-DB0FCF73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84" y="901550"/>
            <a:ext cx="6233431" cy="1210881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B9652A-389F-680C-AA95-CA8C1C027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03" y="2347168"/>
            <a:ext cx="4838700" cy="15105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F07781-9C2E-99CE-2301-173896C6DDAE}"/>
              </a:ext>
            </a:extLst>
          </p:cNvPr>
          <p:cNvSpPr txBox="1"/>
          <p:nvPr/>
        </p:nvSpPr>
        <p:spPr>
          <a:xfrm>
            <a:off x="2363560" y="4336597"/>
            <a:ext cx="4623629" cy="211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hlinkClick r:id="rId6"/>
              </a:rPr>
              <a:t>https://sgithub.fr.world.socgen/AppliDigitalClient/sg_npm_sgc_components-plus/milestone/8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71833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Évolution de la librairie</a:t>
            </a:r>
            <a:endParaRPr lang="fr-FR"/>
          </a:p>
        </p:txBody>
      </p:sp>
      <p:graphicFrame>
        <p:nvGraphicFramePr>
          <p:cNvPr id="3" name="Diagramme 3">
            <a:extLst>
              <a:ext uri="{FF2B5EF4-FFF2-40B4-BE49-F238E27FC236}">
                <a16:creationId xmlns:a16="http://schemas.microsoft.com/office/drawing/2014/main" id="{6AEBA043-FFC0-BA5E-CDBB-2C7ADAE4DA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747207"/>
              </p:ext>
            </p:extLst>
          </p:nvPr>
        </p:nvGraphicFramePr>
        <p:xfrm>
          <a:off x="2286000" y="74295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13" name="ZoneTexte 2312">
            <a:extLst>
              <a:ext uri="{FF2B5EF4-FFF2-40B4-BE49-F238E27FC236}">
                <a16:creationId xmlns:a16="http://schemas.microsoft.com/office/drawing/2014/main" id="{CE4174C6-FEA1-8AA3-95EA-E9B730CD361C}"/>
              </a:ext>
            </a:extLst>
          </p:cNvPr>
          <p:cNvSpPr txBox="1"/>
          <p:nvPr/>
        </p:nvSpPr>
        <p:spPr>
          <a:xfrm>
            <a:off x="7051221" y="2383971"/>
            <a:ext cx="1279765" cy="38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rgbClr val="EB2D90"/>
                </a:solidFill>
                <a:latin typeface="Arial"/>
                <a:cs typeface="Arial"/>
              </a:rPr>
              <a:t>&gt;&gt; Next ...</a:t>
            </a:r>
            <a:endParaRPr lang="fr-FR" sz="2000" b="1">
              <a:solidFill>
                <a:srgbClr val="EB2D90"/>
              </a:solidFill>
            </a:endParaRPr>
          </a:p>
        </p:txBody>
      </p:sp>
      <p:sp>
        <p:nvSpPr>
          <p:cNvPr id="2314" name="Rectangle 2313">
            <a:extLst>
              <a:ext uri="{FF2B5EF4-FFF2-40B4-BE49-F238E27FC236}">
                <a16:creationId xmlns:a16="http://schemas.microsoft.com/office/drawing/2014/main" id="{DF8BDA70-8DB8-8E65-1B49-DD0B32B06F90}"/>
              </a:ext>
            </a:extLst>
          </p:cNvPr>
          <p:cNvSpPr/>
          <p:nvPr/>
        </p:nvSpPr>
        <p:spPr>
          <a:xfrm>
            <a:off x="2168978" y="1382113"/>
            <a:ext cx="3173186" cy="221599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2320" name="ZoneTexte 2319">
            <a:extLst>
              <a:ext uri="{FF2B5EF4-FFF2-40B4-BE49-F238E27FC236}">
                <a16:creationId xmlns:a16="http://schemas.microsoft.com/office/drawing/2014/main" id="{D89749EE-F67D-BFAE-8165-163B6BDCB699}"/>
              </a:ext>
            </a:extLst>
          </p:cNvPr>
          <p:cNvSpPr txBox="1"/>
          <p:nvPr/>
        </p:nvSpPr>
        <p:spPr>
          <a:xfrm>
            <a:off x="2615292" y="3649434"/>
            <a:ext cx="1916541" cy="318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>
                <a:solidFill>
                  <a:srgbClr val="002060"/>
                </a:solidFill>
                <a:latin typeface="Arial"/>
                <a:cs typeface="Arial"/>
              </a:rPr>
              <a:t>PHASE ACTUELLE</a:t>
            </a:r>
            <a:endParaRPr lang="fr-FR" sz="16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4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Comment je monte en version ?</a:t>
            </a:r>
            <a:endParaRPr lang="fr-FR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CC9F145-FD07-4E5C-4428-0B427DD31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657637"/>
              </p:ext>
            </p:extLst>
          </p:nvPr>
        </p:nvGraphicFramePr>
        <p:xfrm>
          <a:off x="2286000" y="74295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D0928DCF-2538-A374-69EC-0FF7A3ABC1BB}"/>
              </a:ext>
            </a:extLst>
          </p:cNvPr>
          <p:cNvSpPr txBox="1"/>
          <p:nvPr/>
        </p:nvSpPr>
        <p:spPr>
          <a:xfrm>
            <a:off x="7051221" y="2383971"/>
            <a:ext cx="1279765" cy="38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solidFill>
                  <a:srgbClr val="EB2D90"/>
                </a:solidFill>
                <a:latin typeface="Arial"/>
                <a:cs typeface="Arial"/>
              </a:rPr>
              <a:t>&gt;&gt; Next ...</a:t>
            </a:r>
            <a:endParaRPr lang="fr-FR" sz="2000" b="1">
              <a:solidFill>
                <a:srgbClr val="EB2D9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F0C9AE-ED94-6550-AC92-CDF0F9880F90}"/>
              </a:ext>
            </a:extLst>
          </p:cNvPr>
          <p:cNvSpPr/>
          <p:nvPr/>
        </p:nvSpPr>
        <p:spPr>
          <a:xfrm>
            <a:off x="2168978" y="1382113"/>
            <a:ext cx="3173186" cy="221599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5EEE913B-0B30-B7DE-0BEA-4AAEDE0B425B}"/>
              </a:ext>
            </a:extLst>
          </p:cNvPr>
          <p:cNvSpPr/>
          <p:nvPr/>
        </p:nvSpPr>
        <p:spPr>
          <a:xfrm rot="-5400000">
            <a:off x="3531571" y="2471737"/>
            <a:ext cx="366358" cy="3254828"/>
          </a:xfrm>
          <a:prstGeom prst="leftBrac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94DD1FBB-181C-2FD4-129B-35B232F5CB2E}"/>
              </a:ext>
            </a:extLst>
          </p:cNvPr>
          <p:cNvSpPr/>
          <p:nvPr/>
        </p:nvSpPr>
        <p:spPr>
          <a:xfrm rot="-5400000">
            <a:off x="6048893" y="3288166"/>
            <a:ext cx="400375" cy="1655989"/>
          </a:xfrm>
          <a:prstGeom prst="leftBrac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333DD42-54B9-C8C1-16C6-30955898417F}"/>
              </a:ext>
            </a:extLst>
          </p:cNvPr>
          <p:cNvSpPr txBox="1"/>
          <p:nvPr/>
        </p:nvSpPr>
        <p:spPr>
          <a:xfrm>
            <a:off x="3105150" y="4404632"/>
            <a:ext cx="1220453" cy="211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900">
                <a:latin typeface="Arial"/>
                <a:cs typeface="Arial"/>
              </a:rPr>
              <a:t>MAJ à chaque release</a:t>
            </a:r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76B7E8E-AD23-3AA6-AA9B-CA4047E551F0}"/>
              </a:ext>
            </a:extLst>
          </p:cNvPr>
          <p:cNvSpPr txBox="1"/>
          <p:nvPr/>
        </p:nvSpPr>
        <p:spPr>
          <a:xfrm>
            <a:off x="5670096" y="4404632"/>
            <a:ext cx="1162745" cy="211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900">
                <a:latin typeface="Arial"/>
                <a:cs typeface="Arial"/>
              </a:rPr>
              <a:t>MAJ moins fréquente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4D22949-6AED-45DB-DF14-6F8EFE143661}"/>
              </a:ext>
            </a:extLst>
          </p:cNvPr>
          <p:cNvSpPr txBox="1"/>
          <p:nvPr/>
        </p:nvSpPr>
        <p:spPr>
          <a:xfrm>
            <a:off x="1472725" y="4333005"/>
            <a:ext cx="1632425" cy="318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solidFill>
                  <a:srgbClr val="EB2D90"/>
                </a:solidFill>
                <a:latin typeface="Arial"/>
                <a:cs typeface="Arial"/>
              </a:rPr>
              <a:t>sg-themes + </a:t>
            </a:r>
            <a:r>
              <a:rPr lang="fr-FR" sz="1600" dirty="0" err="1">
                <a:solidFill>
                  <a:srgbClr val="EB2D90"/>
                </a:solidFill>
                <a:latin typeface="Arial"/>
                <a:cs typeface="Arial"/>
              </a:rPr>
              <a:t>sg</a:t>
            </a:r>
            <a:r>
              <a:rPr lang="fr-FR" sz="1600" dirty="0">
                <a:solidFill>
                  <a:srgbClr val="EB2D90"/>
                </a:solidFill>
                <a:latin typeface="Arial"/>
                <a:cs typeface="Arial"/>
              </a:rPr>
              <a:t>-*</a:t>
            </a:r>
            <a:endParaRPr lang="fr-FR" sz="1600" dirty="0">
              <a:solidFill>
                <a:srgbClr val="EB2D90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FA44336-F8C2-EB86-6009-7369D1D9DE56}"/>
              </a:ext>
            </a:extLst>
          </p:cNvPr>
          <p:cNvSpPr txBox="1"/>
          <p:nvPr/>
        </p:nvSpPr>
        <p:spPr>
          <a:xfrm>
            <a:off x="2615292" y="3649434"/>
            <a:ext cx="1916541" cy="318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>
                <a:solidFill>
                  <a:srgbClr val="002060"/>
                </a:solidFill>
                <a:latin typeface="Arial"/>
                <a:cs typeface="Arial"/>
              </a:rPr>
              <a:t>PHASE ACTUELLE</a:t>
            </a:r>
            <a:endParaRPr lang="fr-FR" sz="1600">
              <a:solidFill>
                <a:srgbClr val="00206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86538EA-AF5A-4B2E-8D0A-65802CECAB14}"/>
              </a:ext>
            </a:extLst>
          </p:cNvPr>
          <p:cNvSpPr txBox="1"/>
          <p:nvPr/>
        </p:nvSpPr>
        <p:spPr>
          <a:xfrm>
            <a:off x="5627191" y="4696602"/>
            <a:ext cx="3426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https://sgithub.fr.world.socgen/CCA/bddf_awt_rny/blob/main/modules/front-js/normalize-dep-versions.js#L5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1757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 dirty="0"/>
              <a:t>qualité, Non-régression et rétrocompatibilité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50C115-0F34-4D12-A0FF-F759E76EF1F6}"/>
              </a:ext>
            </a:extLst>
          </p:cNvPr>
          <p:cNvSpPr txBox="1"/>
          <p:nvPr/>
        </p:nvSpPr>
        <p:spPr>
          <a:xfrm>
            <a:off x="1144744" y="4363385"/>
            <a:ext cx="6854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https://sgithub.fr.world.socgen/AppliDigitalClient/sg_npm_sgc_components-plus/wiki/Comment-on-assure-la-non-r%C3%A9gression-et-la-r%C3%A9tro-compatibilit%C3%A9-dans-la-SG-Components-Plus--%3F</a:t>
            </a:r>
            <a:endParaRPr lang="fr-FR" sz="90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63BAF40-B29D-488A-851B-812ADDAF6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334646"/>
              </p:ext>
            </p:extLst>
          </p:nvPr>
        </p:nvGraphicFramePr>
        <p:xfrm>
          <a:off x="134797" y="726285"/>
          <a:ext cx="8743958" cy="3690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3662AE49-00C7-44F8-AAB8-87B995F9FE12}"/>
              </a:ext>
            </a:extLst>
          </p:cNvPr>
          <p:cNvSpPr txBox="1"/>
          <p:nvPr/>
        </p:nvSpPr>
        <p:spPr>
          <a:xfrm>
            <a:off x="2282511" y="3050326"/>
            <a:ext cx="1874478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Intégration dans le socle </a:t>
            </a:r>
            <a:r>
              <a:rPr lang="fr-FR" sz="9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React</a:t>
            </a:r>
            <a:r>
              <a:rPr lang="fr-FR" sz="9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?</a:t>
            </a:r>
            <a:endParaRPr lang="en-US" sz="900" b="1" dirty="0" err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9C1C1E-0C96-49DF-B647-D107493A50E8}"/>
              </a:ext>
            </a:extLst>
          </p:cNvPr>
          <p:cNvSpPr txBox="1"/>
          <p:nvPr/>
        </p:nvSpPr>
        <p:spPr>
          <a:xfrm>
            <a:off x="6124775" y="3050326"/>
            <a:ext cx="1874478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Intégration dans le socle </a:t>
            </a:r>
            <a:r>
              <a:rPr lang="fr-FR" sz="9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React</a:t>
            </a:r>
            <a:r>
              <a:rPr lang="fr-FR" sz="9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?</a:t>
            </a:r>
            <a:endParaRPr lang="en-US" sz="900" b="1" dirty="0" err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398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deprecation process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12340D-747F-4D0C-A149-A3E250510528}"/>
              </a:ext>
            </a:extLst>
          </p:cNvPr>
          <p:cNvSpPr txBox="1"/>
          <p:nvPr/>
        </p:nvSpPr>
        <p:spPr>
          <a:xfrm>
            <a:off x="1477756" y="4468639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https://sgithub.fr.world.socgen/AppliDigitalClient/sg_npm_sgc_components-plus/wiki/Deprecation-Process</a:t>
            </a:r>
            <a:endParaRPr lang="fr-FR" sz="9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B1B37A-40C6-4E46-8671-91E5657E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78" y="984718"/>
            <a:ext cx="7336140" cy="8202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7A5BC8-9885-4C01-A084-2B735D1A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31" y="1894179"/>
            <a:ext cx="6706536" cy="6001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13C0063-5908-4E2F-A8EC-CEBF8840A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032" y="2396553"/>
            <a:ext cx="5088531" cy="15378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948737-A73E-466B-8A7C-04BAE1AF4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363" y="3982545"/>
            <a:ext cx="6973273" cy="3524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4D52444-7D82-490F-9CE7-B7345A220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1" y="2696471"/>
            <a:ext cx="3730032" cy="11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Bonnes pratiques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7C88E1-9181-43E7-A9D1-8A619898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71" y="2571750"/>
            <a:ext cx="3431225" cy="18104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AA71DBE-486B-4764-91C7-13C7033C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96" y="191644"/>
            <a:ext cx="3551186" cy="175988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58C485-C22D-457D-987F-B267AD9F0DE7}"/>
              </a:ext>
            </a:extLst>
          </p:cNvPr>
          <p:cNvSpPr txBox="1"/>
          <p:nvPr/>
        </p:nvSpPr>
        <p:spPr>
          <a:xfrm>
            <a:off x="1477756" y="4433739"/>
            <a:ext cx="6188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4"/>
              </a:rPr>
              <a:t>https://sgithub.fr.world.socgen/AppliDigitalClient/sg_npm_sgc_components-plus/wiki/Bonnes-pratiques-et-recommandations</a:t>
            </a:r>
            <a:endParaRPr lang="fr-FR" sz="90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8BFB9F8-C853-4F7D-916C-F2B6D761D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93" y="709761"/>
            <a:ext cx="4470307" cy="206471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F2E45E2-3FCD-466E-B989-EA9DF3AB5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990" y="2261637"/>
            <a:ext cx="4066317" cy="186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24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Erreurs possibles</a:t>
            </a:r>
            <a:endParaRPr lang="fr-FR"/>
          </a:p>
        </p:txBody>
      </p:sp>
      <p:sp>
        <p:nvSpPr>
          <p:cNvPr id="4" name="ZoneTexte 1">
            <a:extLst>
              <a:ext uri="{FF2B5EF4-FFF2-40B4-BE49-F238E27FC236}">
                <a16:creationId xmlns:a16="http://schemas.microsoft.com/office/drawing/2014/main" id="{CF5C4B03-1B42-4A74-9703-D2479D9EF740}"/>
              </a:ext>
            </a:extLst>
          </p:cNvPr>
          <p:cNvSpPr txBox="1"/>
          <p:nvPr/>
        </p:nvSpPr>
        <p:spPr>
          <a:xfrm>
            <a:off x="2009775" y="4533900"/>
            <a:ext cx="5118956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2"/>
              </a:rPr>
              <a:t>https://sgithub.fr.world.socgen/AppliDigitalClient/sg_npm_sgc_components-plus/wiki/Erreurs-possibles</a:t>
            </a:r>
            <a:endParaRPr lang="en-US" sz="900"/>
          </a:p>
        </p:txBody>
      </p:sp>
      <p:pic>
        <p:nvPicPr>
          <p:cNvPr id="3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07E19F1-C7B9-9624-E67A-9FBDC772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1" y="823092"/>
            <a:ext cx="4485578" cy="2026419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5757F5F-306D-4EC9-15C8-061B4EF5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21" y="786493"/>
            <a:ext cx="4280807" cy="1964871"/>
          </a:xfrm>
          <a:prstGeom prst="rect">
            <a:avLst/>
          </a:prstGeom>
        </p:spPr>
      </p:pic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A71031-73FD-37CE-B939-DD9969E8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578" y="2758306"/>
            <a:ext cx="3580039" cy="17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6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SGC+ comprendre la charte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9308D8-9E3C-42DF-A0EB-19783246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6" y="1319212"/>
            <a:ext cx="4725483" cy="25050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1848AC8-35F7-45EE-A18A-8DA0F80ACA0D}"/>
              </a:ext>
            </a:extLst>
          </p:cNvPr>
          <p:cNvSpPr txBox="1"/>
          <p:nvPr/>
        </p:nvSpPr>
        <p:spPr>
          <a:xfrm>
            <a:off x="5281251" y="1319212"/>
            <a:ext cx="2926048" cy="145769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b="1">
                <a:latin typeface="Arial" pitchFamily="34" charset="0"/>
                <a:cs typeface="Arial" pitchFamily="34" charset="0"/>
              </a:rPr>
              <a:t>De 1024px à 1339px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Largeur maximum : 868px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Colonne : 54px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Gouttière : 20px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Marges : automatiques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55452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Issues</a:t>
            </a:r>
            <a:endParaRPr lang="fr-FR"/>
          </a:p>
        </p:txBody>
      </p:sp>
      <p:pic>
        <p:nvPicPr>
          <p:cNvPr id="18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77FB91-33F5-82B1-5867-08C42D0F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" y="892166"/>
            <a:ext cx="5705242" cy="1437907"/>
          </a:xfrm>
          <a:prstGeom prst="rect">
            <a:avLst/>
          </a:prstGeom>
        </p:spPr>
      </p:pic>
      <p:pic>
        <p:nvPicPr>
          <p:cNvPr id="19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E75260-E2A7-D28F-59B6-5C7A1311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9" y="2415574"/>
            <a:ext cx="4205967" cy="1979227"/>
          </a:xfrm>
          <a:prstGeom prst="rect">
            <a:avLst/>
          </a:prstGeom>
        </p:spPr>
      </p:pic>
      <p:pic>
        <p:nvPicPr>
          <p:cNvPr id="20" name="Image 20">
            <a:extLst>
              <a:ext uri="{FF2B5EF4-FFF2-40B4-BE49-F238E27FC236}">
                <a16:creationId xmlns:a16="http://schemas.microsoft.com/office/drawing/2014/main" id="{07ACC4A2-2870-118D-DB14-CB9E3858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596" y="3396904"/>
            <a:ext cx="4750253" cy="117317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2678D6D-3B2F-D1F8-3BC6-12594614BA22}"/>
              </a:ext>
            </a:extLst>
          </p:cNvPr>
          <p:cNvSpPr txBox="1"/>
          <p:nvPr/>
        </p:nvSpPr>
        <p:spPr>
          <a:xfrm>
            <a:off x="2084614" y="4574721"/>
            <a:ext cx="4968274" cy="211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hlinkClick r:id="rId5"/>
              </a:rPr>
              <a:t>https://sgithub.fr.world.socgen/AppliDigitalClient/sg_npm_sgc_components-plus/issues/new/choose</a:t>
            </a:r>
            <a:endParaRPr lang="en-US" sz="900"/>
          </a:p>
        </p:txBody>
      </p:sp>
      <p:pic>
        <p:nvPicPr>
          <p:cNvPr id="22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56E754-B9E5-8637-94DB-D330BB601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812" y="177966"/>
            <a:ext cx="3178628" cy="1698747"/>
          </a:xfrm>
          <a:prstGeom prst="rect">
            <a:avLst/>
          </a:prstGeom>
        </p:spPr>
      </p:pic>
      <p:pic>
        <p:nvPicPr>
          <p:cNvPr id="24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EA1803-B561-CA59-7AE5-18847FEF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598" y="2058520"/>
            <a:ext cx="3233056" cy="18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54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dirty="0">
                <a:hlinkClick r:id="rId2"/>
              </a:rPr>
              <a:t>http://socle.applis.bad.socgen/icd/demo/#/client/awt-react-optimisation-webpack.md</a:t>
            </a:r>
            <a:endParaRPr lang="fr-FR" sz="900" dirty="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C679D02-9B0C-4FEB-BE0D-E6436F27F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2" y="839253"/>
            <a:ext cx="3338326" cy="356401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44E80C2-4477-47A4-B879-25EEEF86B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39" y="3435"/>
            <a:ext cx="4498591" cy="167163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CE09B38-3C5D-4C3B-A63A-E794DEB53A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" r="3" b="3"/>
          <a:stretch/>
        </p:blipFill>
        <p:spPr>
          <a:xfrm>
            <a:off x="4303114" y="1829732"/>
            <a:ext cx="3484240" cy="2573537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1746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dirty="0">
                <a:hlinkClick r:id="rId2"/>
              </a:rPr>
              <a:t>http://socle.applis.bad.socgen/icd/demo/#/client/awt-react-optimisation-webpack.md</a:t>
            </a:r>
            <a:endParaRPr lang="fr-FR" sz="900" dirty="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pic>
        <p:nvPicPr>
          <p:cNvPr id="8" name="Picture 2" descr="V8 JavaScript engine: the non-stop improvement">
            <a:extLst>
              <a:ext uri="{FF2B5EF4-FFF2-40B4-BE49-F238E27FC236}">
                <a16:creationId xmlns:a16="http://schemas.microsoft.com/office/drawing/2014/main" id="{E9A70FC3-AD62-4504-8183-10A20B532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" b="-3"/>
          <a:stretch/>
        </p:blipFill>
        <p:spPr bwMode="auto">
          <a:xfrm>
            <a:off x="81130" y="1304233"/>
            <a:ext cx="3702111" cy="277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FAE97D1-09EC-4853-B373-F0539D0D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66" y="1646942"/>
            <a:ext cx="5045533" cy="208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68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http://socle.applis.bad.socgen/icd/demo/#/client/awt-react-optimisation-webpack.md</a:t>
            </a:r>
            <a:endParaRPr lang="fr-FR" sz="90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AF11A991-557F-4667-976D-36417BC16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60536"/>
              </p:ext>
            </p:extLst>
          </p:nvPr>
        </p:nvGraphicFramePr>
        <p:xfrm>
          <a:off x="752379" y="791604"/>
          <a:ext cx="7638823" cy="399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4743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http://socle.applis.bad.socgen/icd/demo/#/client/awt-react-optimisation-webpack.md</a:t>
            </a:r>
            <a:endParaRPr lang="fr-FR" sz="90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FEC8CEA-3EA7-494C-9188-86403A50F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" y="1130304"/>
            <a:ext cx="4892931" cy="16198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8B066CC-E40E-4968-A993-651D33F68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13" y="1137283"/>
            <a:ext cx="4208127" cy="315609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94266E-C047-4C69-A04F-E1FABB875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" y="2771121"/>
            <a:ext cx="4892931" cy="15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36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http://socle.applis.bad.socgen/icd/demo/#/client/awt-react-optimisation-webpack.md</a:t>
            </a:r>
            <a:endParaRPr lang="fr-FR" sz="90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DEF57DF-4170-469F-A63B-5B0223084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2" y="892089"/>
            <a:ext cx="6112382" cy="346877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13CF9AC-2205-43C7-B8CC-26AB1251E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86" y="312101"/>
            <a:ext cx="3163252" cy="9410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C8A58A-9398-42D1-BB98-2F68D0681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686" y="1424975"/>
            <a:ext cx="3177924" cy="8028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9898DF2-8237-48A4-9400-782FF00B1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685" y="2399670"/>
            <a:ext cx="3163251" cy="9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587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 dirty="0">
                <a:hlinkClick r:id="rId2"/>
              </a:rPr>
              <a:t>http://socle.applis.bad.socgen/icd/demo/#/client/awt-react-optimisation-webpack.md</a:t>
            </a:r>
            <a:endParaRPr lang="fr-FR" sz="900" dirty="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AF11A991-557F-4667-976D-36417BC16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310287"/>
              </p:ext>
            </p:extLst>
          </p:nvPr>
        </p:nvGraphicFramePr>
        <p:xfrm>
          <a:off x="1002605" y="539750"/>
          <a:ext cx="7815958" cy="399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44054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http://socle.applis.bad.socgen/icd/demo/#/client/awt-react-optimisation-webpack.md</a:t>
            </a:r>
            <a:endParaRPr lang="fr-FR" sz="90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AF11A991-557F-4667-976D-36417BC16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074778"/>
              </p:ext>
            </p:extLst>
          </p:nvPr>
        </p:nvGraphicFramePr>
        <p:xfrm>
          <a:off x="1002605" y="539750"/>
          <a:ext cx="7815958" cy="399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968CCDB-3DF3-49D2-A693-DA5B9C52079F}"/>
              </a:ext>
            </a:extLst>
          </p:cNvPr>
          <p:cNvSpPr txBox="1"/>
          <p:nvPr/>
        </p:nvSpPr>
        <p:spPr>
          <a:xfrm>
            <a:off x="7412923" y="3545918"/>
            <a:ext cx="1085801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sz="900" dirty="0">
                <a:latin typeface="Arial" pitchFamily="34" charset="0"/>
                <a:cs typeface="Arial" pitchFamily="34" charset="0"/>
              </a:rPr>
              <a:t>Au niveau backend</a:t>
            </a:r>
            <a:endParaRPr lang="en-US" sz="9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4727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http://socle.applis.bad.socgen/icd/demo/#/client/awt-react-optimisation-webpack.md</a:t>
            </a:r>
            <a:endParaRPr lang="fr-FR" sz="90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AF11A991-557F-4667-976D-36417BC16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332598"/>
              </p:ext>
            </p:extLst>
          </p:nvPr>
        </p:nvGraphicFramePr>
        <p:xfrm>
          <a:off x="888492" y="575289"/>
          <a:ext cx="7366597" cy="399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4883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http://socle.applis.bad.socgen/icd/demo/#/client/awt-react-optimisation-webpack.md</a:t>
            </a:r>
            <a:endParaRPr lang="fr-FR" sz="90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AF11A991-557F-4667-976D-36417BC16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756286"/>
              </p:ext>
            </p:extLst>
          </p:nvPr>
        </p:nvGraphicFramePr>
        <p:xfrm>
          <a:off x="768515" y="567600"/>
          <a:ext cx="7606552" cy="399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316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SGC+ comprendre la charte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848AC8-35F7-45EE-A18A-8DA0F80ACA0D}"/>
              </a:ext>
            </a:extLst>
          </p:cNvPr>
          <p:cNvSpPr txBox="1"/>
          <p:nvPr/>
        </p:nvSpPr>
        <p:spPr>
          <a:xfrm>
            <a:off x="5281251" y="1319212"/>
            <a:ext cx="3054289" cy="145769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b="1">
                <a:latin typeface="Arial" pitchFamily="34" charset="0"/>
                <a:cs typeface="Arial" pitchFamily="34" charset="0"/>
              </a:rPr>
              <a:t>A partir de 1440px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Largeur maximum : 1220px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Colonne : 76px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Gouttière : 28px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>
                <a:latin typeface="Arial" pitchFamily="34" charset="0"/>
                <a:cs typeface="Arial" pitchFamily="34" charset="0"/>
              </a:rPr>
              <a:t>Marges : automatiques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8D1FFC-3814-4994-856A-8417207B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6" y="1319212"/>
            <a:ext cx="4725483" cy="18126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26091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http://socle.applis.bad.socgen/icd/demo/#/client/awt-react-optimisation-webpack.md</a:t>
            </a:r>
            <a:endParaRPr lang="fr-FR" sz="9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2F46BB-9E96-4EE9-8987-858677A7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64" y="103449"/>
            <a:ext cx="2732126" cy="2225995"/>
          </a:xfrm>
          <a:prstGeom prst="rect">
            <a:avLst/>
          </a:prstGeom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E96CAE-4A1C-41F7-ACBD-9AE5519BE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29" y="2381511"/>
            <a:ext cx="3837608" cy="20990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7C08F07-6E6D-48A1-ACC1-9D26C61D6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098" y="185401"/>
            <a:ext cx="3023857" cy="1909001"/>
          </a:xfrm>
          <a:prstGeom prst="rect">
            <a:avLst/>
          </a:prstGeom>
        </p:spPr>
      </p:pic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92EC098-3A6B-4D95-9C62-859543D826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441605"/>
              </p:ext>
            </p:extLst>
          </p:nvPr>
        </p:nvGraphicFramePr>
        <p:xfrm>
          <a:off x="-42743" y="2094402"/>
          <a:ext cx="4614743" cy="2438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11"/>
              </a:rPr>
              <a:t>https://xblocks.socgen/#/client/awt-react-project-sante.md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08239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8FEFE-D459-44A2-80F6-96E282EADD76}"/>
              </a:ext>
            </a:extLst>
          </p:cNvPr>
          <p:cNvSpPr txBox="1"/>
          <p:nvPr/>
        </p:nvSpPr>
        <p:spPr>
          <a:xfrm>
            <a:off x="1477756" y="4532672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http://socle.applis.bad.socgen/icd/demo/#/client/awt-react-optimisation-webpack.md</a:t>
            </a:r>
            <a:endParaRPr lang="fr-FR" sz="900"/>
          </a:p>
        </p:txBody>
      </p:sp>
      <p:sp>
        <p:nvSpPr>
          <p:cNvPr id="21" name="ZoneTexte 1">
            <a:extLst>
              <a:ext uri="{FF2B5EF4-FFF2-40B4-BE49-F238E27FC236}">
                <a16:creationId xmlns:a16="http://schemas.microsoft.com/office/drawing/2014/main" id="{DCBEEF4F-F01A-CD30-71DD-D15B2B800A73}"/>
              </a:ext>
            </a:extLst>
          </p:cNvPr>
          <p:cNvSpPr txBox="1"/>
          <p:nvPr/>
        </p:nvSpPr>
        <p:spPr>
          <a:xfrm>
            <a:off x="3098347" y="4935311"/>
            <a:ext cx="2946888" cy="211203"/>
          </a:xfrm>
          <a:prstGeom prst="rect">
            <a:avLst/>
          </a:prstGeom>
          <a:noFill/>
        </p:spPr>
        <p:txBody>
          <a:bodyPr rot="0" spcFirstLastPara="0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hlinkClick r:id="rId3"/>
              </a:rPr>
              <a:t>https://xblocks.socgen/#/client/awt-react-project-sante.md</a:t>
            </a:r>
            <a:endParaRPr lang="en-US" sz="900"/>
          </a:p>
        </p:txBody>
      </p:sp>
      <p:pic>
        <p:nvPicPr>
          <p:cNvPr id="9" name="Picture 6" descr="image">
            <a:extLst>
              <a:ext uri="{FF2B5EF4-FFF2-40B4-BE49-F238E27FC236}">
                <a16:creationId xmlns:a16="http://schemas.microsoft.com/office/drawing/2014/main" id="{85B17F0C-D0C7-4359-BB6E-4188DEF8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7062" y="657328"/>
            <a:ext cx="2974328" cy="16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">
            <a:extLst>
              <a:ext uri="{FF2B5EF4-FFF2-40B4-BE49-F238E27FC236}">
                <a16:creationId xmlns:a16="http://schemas.microsoft.com/office/drawing/2014/main" id="{60F02C2A-C4A2-4A83-A908-D53AD0E9A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5235" y="657328"/>
            <a:ext cx="2974328" cy="16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35DDD95-A92C-4CBA-AEF2-D3BE31DC5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755" y="2445597"/>
            <a:ext cx="3915532" cy="20602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9D931FA-EDC4-46BE-91FD-DD5C3AEFE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63" y="2445597"/>
            <a:ext cx="3737395" cy="2060221"/>
          </a:xfrm>
          <a:prstGeom prst="rect">
            <a:avLst/>
          </a:prstGeom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A8255EE3-DE38-4409-9018-32388FC2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501" y="782865"/>
            <a:ext cx="2974328" cy="163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062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 dirty="0"/>
              <a:t>SGC - Studio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7656821-D69B-4924-A687-DCBCCB883453}"/>
              </a:ext>
            </a:extLst>
          </p:cNvPr>
          <p:cNvSpPr txBox="1"/>
          <p:nvPr/>
        </p:nvSpPr>
        <p:spPr>
          <a:xfrm>
            <a:off x="1477756" y="4468639"/>
            <a:ext cx="61884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900">
                <a:hlinkClick r:id="rId2"/>
              </a:rPr>
              <a:t>go/</a:t>
            </a:r>
            <a:r>
              <a:rPr lang="fr-FR" sz="900" err="1">
                <a:hlinkClick r:id="rId2"/>
              </a:rPr>
              <a:t>awt</a:t>
            </a:r>
            <a:r>
              <a:rPr lang="fr-FR" sz="900">
                <a:hlinkClick r:id="rId2"/>
              </a:rPr>
              <a:t>-frontend</a:t>
            </a:r>
            <a:endParaRPr lang="fr-FR" sz="90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2B13BAEE-D9E1-4A55-B59D-89E62E673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661880"/>
              </p:ext>
            </p:extLst>
          </p:nvPr>
        </p:nvGraphicFramePr>
        <p:xfrm>
          <a:off x="508720" y="651031"/>
          <a:ext cx="8126560" cy="3762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93ED2535-F184-4B2A-9595-8F080A3E438A}"/>
              </a:ext>
            </a:extLst>
          </p:cNvPr>
          <p:cNvSpPr txBox="1"/>
          <p:nvPr/>
        </p:nvSpPr>
        <p:spPr>
          <a:xfrm>
            <a:off x="1639973" y="2426441"/>
            <a:ext cx="354832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 b="1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E2FD78-B606-49AE-A594-A8C2F18E966A}"/>
              </a:ext>
            </a:extLst>
          </p:cNvPr>
          <p:cNvSpPr txBox="1"/>
          <p:nvPr/>
        </p:nvSpPr>
        <p:spPr>
          <a:xfrm>
            <a:off x="5769437" y="2426440"/>
            <a:ext cx="531162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 b="1">
                <a:latin typeface="Calibri" panose="020F0502020204030204" pitchFamily="34" charset="0"/>
                <a:cs typeface="Calibri" panose="020F0502020204030204" pitchFamily="34" charset="0"/>
              </a:rPr>
              <a:t>Next </a:t>
            </a:r>
            <a:r>
              <a:rPr lang="fr-FR" sz="900" b="1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F66E001-F77D-4777-B29D-8DBB0EDFD238}"/>
              </a:ext>
            </a:extLst>
          </p:cNvPr>
          <p:cNvSpPr txBox="1"/>
          <p:nvPr/>
        </p:nvSpPr>
        <p:spPr>
          <a:xfrm>
            <a:off x="7822484" y="2426440"/>
            <a:ext cx="531162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 b="1">
                <a:latin typeface="Calibri" panose="020F0502020204030204" pitchFamily="34" charset="0"/>
                <a:cs typeface="Calibri" panose="020F0502020204030204" pitchFamily="34" charset="0"/>
              </a:rPr>
              <a:t>Next </a:t>
            </a:r>
            <a:r>
              <a:rPr lang="fr-FR" sz="900" b="1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7B3610-490F-4AE5-9B96-620D3AA5068F}"/>
              </a:ext>
            </a:extLst>
          </p:cNvPr>
          <p:cNvSpPr txBox="1"/>
          <p:nvPr/>
        </p:nvSpPr>
        <p:spPr>
          <a:xfrm>
            <a:off x="3461636" y="3419748"/>
            <a:ext cx="2105311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Intégration de toutes les bonnes pratiques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7CE2E8C0-18EA-21AA-F851-16B3889EFA43}"/>
              </a:ext>
            </a:extLst>
          </p:cNvPr>
          <p:cNvSpPr txBox="1"/>
          <p:nvPr/>
        </p:nvSpPr>
        <p:spPr>
          <a:xfrm>
            <a:off x="3379266" y="2426440"/>
            <a:ext cx="620930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fr-FR" sz="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9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endParaRPr lang="fr-FR" sz="9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45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8AEA4-B2C2-4D42-BCE1-A8F4EAEC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web aujourd'hui</a:t>
            </a:r>
            <a:endParaRPr lang="fr-FR"/>
          </a:p>
        </p:txBody>
      </p:sp>
      <p:pic>
        <p:nvPicPr>
          <p:cNvPr id="18" name="Image 18">
            <a:extLst>
              <a:ext uri="{FF2B5EF4-FFF2-40B4-BE49-F238E27FC236}">
                <a16:creationId xmlns:a16="http://schemas.microsoft.com/office/drawing/2014/main" id="{9027CAF5-E81B-4DDE-A913-64BDF7FE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49" y="1283172"/>
            <a:ext cx="2743200" cy="946956"/>
          </a:xfrm>
          <a:prstGeom prst="rect">
            <a:avLst/>
          </a:prstGeom>
        </p:spPr>
      </p:pic>
      <p:pic>
        <p:nvPicPr>
          <p:cNvPr id="19" name="Image 19" descr="Une image contenant intérieur, équipement électronique, clavier&#10;&#10;Description générée automatiquement">
            <a:extLst>
              <a:ext uri="{FF2B5EF4-FFF2-40B4-BE49-F238E27FC236}">
                <a16:creationId xmlns:a16="http://schemas.microsoft.com/office/drawing/2014/main" id="{68E25FE6-E51B-4FB9-BF28-E597E80C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36" y="1090762"/>
            <a:ext cx="2743200" cy="13716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3FD861C-A5B0-BDFD-25C2-B9C9EB686E32}"/>
              </a:ext>
            </a:extLst>
          </p:cNvPr>
          <p:cNvSpPr txBox="1"/>
          <p:nvPr/>
        </p:nvSpPr>
        <p:spPr>
          <a:xfrm>
            <a:off x="1732986" y="2635204"/>
            <a:ext cx="2113326" cy="288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ea typeface="+mn-lt"/>
                <a:cs typeface="+mn-lt"/>
              </a:rPr>
              <a:t>Performance-</a:t>
            </a:r>
            <a:r>
              <a:rPr lang="fr-FR" sz="1400" dirty="0" err="1">
                <a:ea typeface="+mn-lt"/>
                <a:cs typeface="+mn-lt"/>
              </a:rPr>
              <a:t>driven</a:t>
            </a:r>
            <a:r>
              <a:rPr lang="fr-FR" sz="1400" dirty="0">
                <a:ea typeface="+mn-lt"/>
                <a:cs typeface="+mn-lt"/>
              </a:rPr>
              <a:t> design</a:t>
            </a:r>
            <a:endParaRPr lang="fr-FR" sz="1400" dirty="0">
              <a:ea typeface="Source Sans Pro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32952B2-371D-94E2-C5BF-B8776764CD97}"/>
              </a:ext>
            </a:extLst>
          </p:cNvPr>
          <p:cNvSpPr txBox="1"/>
          <p:nvPr/>
        </p:nvSpPr>
        <p:spPr>
          <a:xfrm>
            <a:off x="5612514" y="2635204"/>
            <a:ext cx="1839212" cy="288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err="1">
                <a:ea typeface="+mn-lt"/>
                <a:cs typeface="+mn-lt"/>
              </a:rPr>
              <a:t>Disability-driven</a:t>
            </a:r>
            <a:r>
              <a:rPr lang="fr-FR" sz="1400">
                <a:ea typeface="+mn-lt"/>
                <a:cs typeface="+mn-lt"/>
              </a:rPr>
              <a:t> design</a:t>
            </a:r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A297117-49C7-A3C5-77F3-34F9E44A769D}"/>
              </a:ext>
            </a:extLst>
          </p:cNvPr>
          <p:cNvSpPr txBox="1"/>
          <p:nvPr/>
        </p:nvSpPr>
        <p:spPr>
          <a:xfrm>
            <a:off x="5072540" y="3023506"/>
            <a:ext cx="3707916" cy="9960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"</a:t>
            </a:r>
            <a:r>
              <a:rPr lang="en-US" sz="1000" b="1" dirty="0">
                <a:ea typeface="+mn-lt"/>
                <a:cs typeface="+mn-lt"/>
              </a:rPr>
              <a:t>By designing for disabilities, you start solving issues for everybody</a:t>
            </a:r>
            <a:r>
              <a:rPr lang="en-US" sz="1000" dirty="0">
                <a:ea typeface="+mn-lt"/>
                <a:cs typeface="+mn-lt"/>
              </a:rPr>
              <a:t>, accounting for requirements you might not have even considered. </a:t>
            </a:r>
            <a:r>
              <a:rPr lang="en-US" sz="1000" b="1" dirty="0">
                <a:ea typeface="+mn-lt"/>
                <a:cs typeface="+mn-lt"/>
              </a:rPr>
              <a:t>The problem arises when you hear the site instead.</a:t>
            </a:r>
            <a:r>
              <a:rPr lang="en-US" sz="1000" dirty="0">
                <a:ea typeface="+mn-lt"/>
                <a:cs typeface="+mn-lt"/>
              </a:rPr>
              <a:t> </a:t>
            </a:r>
            <a:endParaRPr lang="fr-FR" sz="1000" dirty="0">
              <a:ea typeface="+mn-lt"/>
              <a:cs typeface="+mn-lt"/>
            </a:endParaRPr>
          </a:p>
          <a:p>
            <a:r>
              <a:rPr lang="en-US" sz="1000" dirty="0">
                <a:ea typeface="+mn-lt"/>
                <a:cs typeface="+mn-lt"/>
              </a:rPr>
              <a:t>If you were to navigate around a site comprised solely of &lt;div&gt; tags, you’d simply hear a screen reader read out the content, without helpfully signposting what part of the page you’re on."</a:t>
            </a:r>
            <a:endParaRPr lang="fr-FR" sz="1000" dirty="0">
              <a:ea typeface="+mn-lt"/>
              <a:cs typeface="+mn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DC93610-4421-BD16-4151-787EE394D2BC}"/>
              </a:ext>
            </a:extLst>
          </p:cNvPr>
          <p:cNvSpPr txBox="1"/>
          <p:nvPr/>
        </p:nvSpPr>
        <p:spPr>
          <a:xfrm>
            <a:off x="1010807" y="3023505"/>
            <a:ext cx="3707916" cy="9960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"Solid website performance can have a lot of a positive effects. For businesses, it can have direct impacts on revenue and engagement.</a:t>
            </a:r>
            <a:endParaRPr lang="fr-FR">
              <a:ea typeface="+mn-lt"/>
              <a:cs typeface="+mn-lt"/>
            </a:endParaRPr>
          </a:p>
          <a:p>
            <a:r>
              <a:rPr lang="en-US" sz="1000">
                <a:ea typeface="+mn-lt"/>
                <a:cs typeface="+mn-lt"/>
              </a:rPr>
              <a:t>For end users, it can make time on the web less stressful. </a:t>
            </a:r>
            <a:endParaRPr lang="en-US"/>
          </a:p>
          <a:p>
            <a:r>
              <a:rPr lang="en-US" sz="1000">
                <a:ea typeface="+mn-lt"/>
                <a:cs typeface="+mn-lt"/>
              </a:rPr>
              <a:t>But how about for planet? Yep, that's right making the website's we build and manage more performant can also be good for planet Earth."</a:t>
            </a:r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C626B7-8945-E6D4-8A33-A48A66CB8FDB}"/>
              </a:ext>
            </a:extLst>
          </p:cNvPr>
          <p:cNvSpPr txBox="1"/>
          <p:nvPr/>
        </p:nvSpPr>
        <p:spPr>
          <a:xfrm>
            <a:off x="1220561" y="4050846"/>
            <a:ext cx="3285121" cy="195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4"/>
              </a:rPr>
              <a:t>https://blog.webpagetest.org/posts/website-performance-and-the-planet/</a:t>
            </a:r>
            <a:endParaRPr lang="en-US" sz="80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7D5F80D-F4A0-58DD-C5BE-91515FA36E4F}"/>
              </a:ext>
            </a:extLst>
          </p:cNvPr>
          <p:cNvSpPr txBox="1"/>
          <p:nvPr/>
        </p:nvSpPr>
        <p:spPr>
          <a:xfrm>
            <a:off x="4886178" y="4050846"/>
            <a:ext cx="4080640" cy="195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ea typeface="+mn-lt"/>
                <a:cs typeface="+mn-lt"/>
                <a:hlinkClick r:id="rId5"/>
              </a:rPr>
              <a:t>https://www.amazon.fr/Practical-Web-Inclusion-Accessibility-Comprehensive/dp/1484254511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06226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CA6C2-2500-4A5F-83E1-E689B68B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6" y="364617"/>
            <a:ext cx="8496302" cy="230832"/>
          </a:xfr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sz="1900" b="0" kern="1200" cap="all" baseline="0" noProof="0" err="1">
                <a:latin typeface="+mj-lt"/>
                <a:ea typeface="+mj-ea"/>
                <a:cs typeface="Arial" pitchFamily="34" charset="0"/>
              </a:rPr>
              <a:t>L'accessibilit</a:t>
            </a:r>
            <a:r>
              <a:rPr lang="en-US" sz="1900" err="1"/>
              <a:t>é</a:t>
            </a:r>
            <a:r>
              <a:rPr lang="en-US" sz="1900"/>
              <a:t> numérique - </a:t>
            </a:r>
            <a:r>
              <a:rPr lang="en-US" sz="1900" err="1"/>
              <a:t>Définition</a:t>
            </a:r>
            <a:endParaRPr lang="en-US" sz="1900" b="0" kern="1200" cap="all" baseline="0" noProof="0" err="1"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30873F-814C-44F4-BA33-55A5073E72EA}"/>
              </a:ext>
            </a:extLst>
          </p:cNvPr>
          <p:cNvSpPr txBox="1"/>
          <p:nvPr/>
        </p:nvSpPr>
        <p:spPr>
          <a:xfrm>
            <a:off x="3503365" y="976880"/>
            <a:ext cx="5461074" cy="28995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144000" tIns="540000" rIns="144000" bIns="324000" rtlCol="0" anchor="ctr">
            <a:noAutofit/>
          </a:bodyPr>
          <a:lstStyle/>
          <a:p>
            <a:pPr>
              <a:spcBef>
                <a:spcPts val="400"/>
              </a:spcBef>
              <a:buSzPct val="100000"/>
            </a:pPr>
            <a:r>
              <a:rPr lang="fr-FR" sz="1400" b="1">
                <a:cs typeface="Arial" pitchFamily="34" charset="0"/>
              </a:rPr>
              <a:t>L’accessibilité numérique </a:t>
            </a:r>
            <a:r>
              <a:rPr lang="fr-FR" sz="1400">
                <a:cs typeface="Arial" pitchFamily="34" charset="0"/>
              </a:rPr>
              <a:t>: Permet à chacun d’accéder à n’importe quel support digital</a:t>
            </a:r>
          </a:p>
          <a:p>
            <a:pPr marL="285750" indent="-285750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endParaRPr lang="fr-FR" sz="1400">
              <a:cs typeface="Arial" pitchFamily="34" charset="0"/>
            </a:endParaRPr>
          </a:p>
          <a:p>
            <a:pPr marL="285750" indent="-285750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400">
                <a:cs typeface="Arial" pitchFamily="34" charset="0"/>
              </a:rPr>
              <a:t>Accès au même niveau d’information, avec facilité de navigation et d’interaction</a:t>
            </a:r>
            <a:br>
              <a:rPr lang="fr-FR" sz="1400">
                <a:cs typeface="Arial" pitchFamily="34" charset="0"/>
              </a:rPr>
            </a:br>
            <a:endParaRPr lang="fr-FR" sz="1400">
              <a:cs typeface="Arial" pitchFamily="34" charset="0"/>
            </a:endParaRPr>
          </a:p>
          <a:p>
            <a:pPr marL="285750" indent="-285750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400">
                <a:cs typeface="Arial" pitchFamily="34" charset="0"/>
              </a:rPr>
              <a:t>Développeurs, concepteurs, et tous les intervenants d’un projet ont un rôle à jouer</a:t>
            </a:r>
            <a:br>
              <a:rPr lang="fr-FR" sz="1400">
                <a:cs typeface="Arial" pitchFamily="34" charset="0"/>
              </a:rPr>
            </a:br>
            <a:endParaRPr lang="fr-FR" sz="1400">
              <a:cs typeface="Arial" pitchFamily="34" charset="0"/>
            </a:endParaRPr>
          </a:p>
          <a:p>
            <a:pPr marL="285750" indent="-285750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1400">
                <a:cs typeface="Arial" pitchFamily="34" charset="0"/>
              </a:rPr>
              <a:t>Moins coûteux lorsque le sujet est pensé en amont</a:t>
            </a:r>
            <a:br>
              <a:rPr lang="fr-FR" sz="1400">
                <a:cs typeface="Arial" pitchFamily="34" charset="0"/>
              </a:rPr>
            </a:br>
            <a:endParaRPr lang="fr-FR" sz="1400">
              <a:cs typeface="Arial" pitchFamily="34" charset="0"/>
            </a:endParaRPr>
          </a:p>
        </p:txBody>
      </p:sp>
      <p:pic>
        <p:nvPicPr>
          <p:cNvPr id="14" name="Picture 4" descr="https://www.handirect.fr/wp-content/uploads/2015/11/Fotolia_68625946_M-730x730.jpg">
            <a:extLst>
              <a:ext uri="{FF2B5EF4-FFF2-40B4-BE49-F238E27FC236}">
                <a16:creationId xmlns:a16="http://schemas.microsoft.com/office/drawing/2014/main" id="{4876CE47-93C6-4B73-B903-10583D96F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9" b="9690"/>
          <a:stretch/>
        </p:blipFill>
        <p:spPr bwMode="auto">
          <a:xfrm>
            <a:off x="21690" y="991354"/>
            <a:ext cx="3411627" cy="27764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747B8F-5220-438B-93E2-B955DBEC71B0}"/>
              </a:ext>
            </a:extLst>
          </p:cNvPr>
          <p:cNvSpPr/>
          <p:nvPr/>
        </p:nvSpPr>
        <p:spPr>
          <a:xfrm>
            <a:off x="298011" y="4013254"/>
            <a:ext cx="8496302" cy="503590"/>
          </a:xfrm>
          <a:prstGeom prst="rect">
            <a:avLst/>
          </a:prstGeom>
        </p:spPr>
        <p:txBody>
          <a:bodyPr wrap="square" tIns="36000" bIns="36000">
            <a:spAutoFit/>
          </a:bodyPr>
          <a:lstStyle/>
          <a:p>
            <a:pPr marL="342900" indent="-342900">
              <a:spcBef>
                <a:spcPts val="400"/>
              </a:spcBef>
              <a:buSzPct val="100000"/>
              <a:buFont typeface="Wingdings" panose="05000000000000000000" pitchFamily="2" charset="2"/>
              <a:buChar char="Ø"/>
            </a:pPr>
            <a:r>
              <a:rPr lang="fr-FR" sz="1400">
                <a:cs typeface="Arial" pitchFamily="34" charset="0"/>
              </a:rPr>
              <a:t>Prise en compte de l’accessibilité dès l’élaboration des spécifications fonctionnelles, en passant par le design, le développement, les tests et la maintenance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2824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TESTER L'Accessibilité - AXE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152F2-5869-42C2-8461-8B8DB0153BCF}"/>
              </a:ext>
            </a:extLst>
          </p:cNvPr>
          <p:cNvSpPr txBox="1"/>
          <p:nvPr/>
        </p:nvSpPr>
        <p:spPr>
          <a:xfrm>
            <a:off x="320143" y="1047430"/>
            <a:ext cx="8501293" cy="128842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1400">
                <a:cs typeface="Arial"/>
              </a:rPr>
              <a:t>Outil automatisé permettant de réaliser, via le scan d’une page web, un état des lieux du niveau d’accessibilité. </a:t>
            </a:r>
            <a:br>
              <a:rPr lang="fr-FR" sz="1400">
                <a:cs typeface="Arial" pitchFamily="34" charset="0"/>
              </a:rPr>
            </a:br>
            <a:r>
              <a:rPr lang="fr-FR" sz="1400">
                <a:cs typeface="Arial"/>
              </a:rPr>
              <a:t>A l’issue de ces tests, un rapport est généré, mentionnant les points à corriger.</a:t>
            </a:r>
          </a:p>
          <a:p>
            <a:endParaRPr lang="fr-FR" sz="1400"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cs typeface="Arial"/>
              </a:rPr>
              <a:t>Axe (</a:t>
            </a:r>
            <a:r>
              <a:rPr lang="fr-FR" sz="1400" i="1" err="1">
                <a:ea typeface="+mn-lt"/>
                <a:cs typeface="+mn-lt"/>
              </a:rPr>
              <a:t>GoogleEXT</a:t>
            </a:r>
            <a:r>
              <a:rPr lang="fr-FR" sz="1400" i="1">
                <a:ea typeface="+mn-lt"/>
                <a:cs typeface="+mn-lt"/>
              </a:rPr>
              <a:t> </a:t>
            </a:r>
            <a:r>
              <a:rPr lang="fr-FR" sz="1400" i="1" err="1">
                <a:ea typeface="+mn-lt"/>
                <a:cs typeface="+mn-lt"/>
              </a:rPr>
              <a:t>AxeDevTools</a:t>
            </a:r>
            <a:r>
              <a:rPr lang="fr-FR" sz="1400">
                <a:ea typeface="+mn-lt"/>
                <a:cs typeface="+mn-lt"/>
              </a:rPr>
              <a:t>, e</a:t>
            </a:r>
            <a:r>
              <a:rPr lang="fr-FR" sz="1400">
                <a:ea typeface="+mn-lt"/>
                <a:cs typeface="Arial"/>
              </a:rPr>
              <a:t>xtension disponible sur AOD</a:t>
            </a:r>
            <a:r>
              <a:rPr lang="fr-FR" sz="1400">
                <a:cs typeface="Arial"/>
              </a:rPr>
              <a:t>)</a:t>
            </a:r>
            <a:endParaRPr lang="fr-FR" sz="1400" b="1"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 err="1">
                <a:ea typeface="Source Sans Pro"/>
                <a:cs typeface="Arial"/>
              </a:rPr>
              <a:t>Lighthouse</a:t>
            </a:r>
            <a:r>
              <a:rPr lang="fr-FR" sz="1400">
                <a:ea typeface="Source Sans Pro"/>
                <a:cs typeface="Arial"/>
              </a:rPr>
              <a:t>, outil basé sur le même moteur, nativement disponible sur Chrome (Console F12)</a:t>
            </a:r>
          </a:p>
          <a:p>
            <a:endParaRPr lang="fr-FR" sz="90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15644A-F507-4D90-92B6-95601A7E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7" y="2601818"/>
            <a:ext cx="8886826" cy="1864230"/>
          </a:xfrm>
          <a:prstGeom prst="rect">
            <a:avLst/>
          </a:prstGeom>
        </p:spPr>
      </p:pic>
      <p:sp>
        <p:nvSpPr>
          <p:cNvPr id="9" name="Isosceles Triangle 12">
            <a:extLst>
              <a:ext uri="{FF2B5EF4-FFF2-40B4-BE49-F238E27FC236}">
                <a16:creationId xmlns:a16="http://schemas.microsoft.com/office/drawing/2014/main" id="{6BB2BA24-1295-42E2-B182-67952217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06640" y="0"/>
            <a:ext cx="1737360" cy="1645920"/>
          </a:xfrm>
          <a:prstGeom prst="rtTriangle">
            <a:avLst/>
          </a:prstGeom>
          <a:solidFill>
            <a:schemeClr val="tx1">
              <a:lumMod val="25000"/>
              <a:lumOff val="75000"/>
              <a:alpha val="2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pic>
        <p:nvPicPr>
          <p:cNvPr id="10" name="Image 9" descr="Une image contenant texte, signe, périphérique, jauge&#10;&#10;Description générée automatiquement">
            <a:extLst>
              <a:ext uri="{FF2B5EF4-FFF2-40B4-BE49-F238E27FC236}">
                <a16:creationId xmlns:a16="http://schemas.microsoft.com/office/drawing/2014/main" id="{4A503171-C0AA-490C-9627-7D42C3B2A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96" y="119071"/>
            <a:ext cx="626439" cy="589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231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5728F9F1-BC2C-41B0-BBF8-92F3DF6BC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06640" y="0"/>
            <a:ext cx="1737360" cy="1645920"/>
          </a:xfrm>
          <a:prstGeom prst="rtTriangle">
            <a:avLst/>
          </a:prstGeom>
          <a:solidFill>
            <a:schemeClr val="tx1">
              <a:lumMod val="25000"/>
              <a:lumOff val="75000"/>
              <a:alpha val="2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AXE - démo 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62FFA7-CA0A-4E47-98E4-1853AFC1F784}"/>
              </a:ext>
            </a:extLst>
          </p:cNvPr>
          <p:cNvSpPr txBox="1"/>
          <p:nvPr/>
        </p:nvSpPr>
        <p:spPr>
          <a:xfrm>
            <a:off x="325437" y="946692"/>
            <a:ext cx="8697612" cy="330435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r>
              <a:rPr lang="fr-FR" sz="1400">
                <a:ea typeface="+mn-lt"/>
                <a:cs typeface="Arial" pitchFamily="34" charset="0"/>
              </a:rPr>
              <a:t>Exemple : </a:t>
            </a:r>
            <a:r>
              <a:rPr lang="fr-FR" sz="1400">
                <a:ea typeface="+mn-lt"/>
                <a:cs typeface="Arial" pitchFamily="34" charset="0"/>
                <a:hlinkClick r:id="rId3"/>
              </a:rPr>
              <a:t>Page d’accueil ASSU</a:t>
            </a:r>
            <a:endParaRPr lang="fr-FR" sz="1400">
              <a:ea typeface="+mn-lt"/>
              <a:cs typeface="Arial" pitchFamily="34" charset="0"/>
            </a:endParaRPr>
          </a:p>
          <a:p>
            <a:endParaRPr lang="fr-FR" sz="1400">
              <a:ea typeface="+mn-lt"/>
              <a:cs typeface="Arial" pitchFamily="34" charset="0"/>
            </a:endParaRPr>
          </a:p>
          <a:p>
            <a:endParaRPr lang="fr-FR" sz="1400">
              <a:ea typeface="+mn-lt"/>
              <a:cs typeface="Arial" pitchFamily="34" charset="0"/>
            </a:endParaRPr>
          </a:p>
          <a:p>
            <a:r>
              <a:rPr lang="fr-FR" sz="1400" u="sng">
                <a:cs typeface="Arial"/>
              </a:rPr>
              <a:t>Problèmes relevés par Axe : </a:t>
            </a:r>
            <a:br>
              <a:rPr lang="fr-FR" sz="1400" u="sng">
                <a:cs typeface="Arial" pitchFamily="34" charset="0"/>
              </a:rPr>
            </a:br>
            <a:endParaRPr lang="fr-FR" sz="1400" u="sng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/>
                <a:cs typeface="Arial"/>
              </a:rPr>
              <a:t>Divers problèmes sur les attributs </a:t>
            </a:r>
            <a:r>
              <a:rPr lang="fr-FR" sz="1400" i="1">
                <a:ea typeface="Source Sans Pro"/>
                <a:cs typeface="Arial"/>
              </a:rPr>
              <a:t>aria</a:t>
            </a:r>
            <a:r>
              <a:rPr lang="fr-FR" sz="1400">
                <a:ea typeface="Source Sans Pro"/>
                <a:cs typeface="Arial"/>
              </a:rPr>
              <a:t> des composants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/>
                <a:cs typeface="Arial"/>
              </a:rPr>
              <a:t>Si ce n’est pas corrigeable côté projet, créer une issue sur </a:t>
            </a:r>
            <a:r>
              <a:rPr lang="fr-FR" sz="1400">
                <a:ea typeface="Source Sans Pro"/>
                <a:cs typeface="Arial"/>
                <a:hlinkClick r:id="rId4"/>
              </a:rPr>
              <a:t>Github</a:t>
            </a:r>
            <a:endParaRPr lang="fr-FR" sz="1400"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>
              <a:ea typeface="Source Sans Pro"/>
              <a:cs typeface="Arial" pitchFamily="34" charset="0"/>
            </a:endParaRPr>
          </a:p>
          <a:p>
            <a:pPr marL="285750" indent="-285750">
              <a:buFont typeface="Wingdings,Sans-Serif" panose="05000000000000000000" pitchFamily="2" charset="2"/>
              <a:buChar char="§"/>
            </a:pPr>
            <a:r>
              <a:rPr lang="fr-FR" sz="1400">
                <a:ea typeface="Source Sans Pro"/>
                <a:cs typeface="Arial"/>
              </a:rPr>
              <a:t>ID dupliqués + SVG importés directement dans le projet</a:t>
            </a:r>
            <a:endParaRPr lang="en-US" sz="1400">
              <a:ea typeface="+mn-lt"/>
              <a:cs typeface="Arial"/>
            </a:endParaRPr>
          </a:p>
          <a:p>
            <a:pPr marL="800100" lvl="1" indent="-342900">
              <a:buFont typeface="Wingdings,Sans-Serif" panose="05000000000000000000" pitchFamily="2" charset="2"/>
              <a:buChar char="Ø"/>
            </a:pPr>
            <a:r>
              <a:rPr lang="fr-FR" sz="1400">
                <a:ea typeface="Source Sans Pro"/>
                <a:cs typeface="Arial"/>
              </a:rPr>
              <a:t>Utiliser le composant </a:t>
            </a:r>
            <a:r>
              <a:rPr lang="fr-FR" sz="1400">
                <a:ea typeface="Source Sans Pro"/>
                <a:cs typeface="Arial"/>
                <a:hlinkClick r:id="rId5"/>
              </a:rPr>
              <a:t>SGIcon</a:t>
            </a:r>
            <a:r>
              <a:rPr lang="fr-FR" sz="1400">
                <a:ea typeface="Source Sans Pro"/>
                <a:cs typeface="Arial"/>
              </a:rPr>
              <a:t> et les icônes fournies dans SGC+</a:t>
            </a:r>
            <a:endParaRPr lang="fr-FR"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 u="sng">
              <a:ea typeface="Source Sans Pro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/>
                <a:cs typeface="Arial"/>
              </a:rPr>
              <a:t>Hiérarchie des titres non cohérente 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/>
                <a:cs typeface="Arial"/>
              </a:rPr>
              <a:t>Impact sur la navigation pour les personnes non-voyantes utilisant le clavier et un lecteur d’écran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>
              <a:ea typeface="Source Sans Pro"/>
              <a:cs typeface="Arial"/>
            </a:endParaRPr>
          </a:p>
        </p:txBody>
      </p:sp>
      <p:pic>
        <p:nvPicPr>
          <p:cNvPr id="10" name="Image 9" descr="Une image contenant texte, signe, périphérique, jauge&#10;&#10;Description générée automatiquement">
            <a:extLst>
              <a:ext uri="{FF2B5EF4-FFF2-40B4-BE49-F238E27FC236}">
                <a16:creationId xmlns:a16="http://schemas.microsoft.com/office/drawing/2014/main" id="{524A8F1B-FD34-4804-83C5-EC7C9AFAD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96" y="119071"/>
            <a:ext cx="626439" cy="589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46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TESTER L'Accessibilité – Navigation au clavier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152F2-5869-42C2-8461-8B8DB0153BCF}"/>
              </a:ext>
            </a:extLst>
          </p:cNvPr>
          <p:cNvSpPr txBox="1"/>
          <p:nvPr/>
        </p:nvSpPr>
        <p:spPr>
          <a:xfrm>
            <a:off x="325437" y="1130163"/>
            <a:ext cx="8496000" cy="308891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1400" b="1"/>
              <a:t>Bénéfice :</a:t>
            </a:r>
            <a:r>
              <a:rPr lang="fr-FR" sz="1400"/>
              <a:t> Un site utilisable au clavier permet aux utilisateurs ne voulant/pouvant pas utiliser la souris, de naviguer sur l'ensemble des éléments interactifs d’un site.</a:t>
            </a:r>
            <a:br>
              <a:rPr lang="fr-FR" sz="1400"/>
            </a:br>
            <a:br>
              <a:rPr lang="fr-FR" sz="1400"/>
            </a:br>
            <a:r>
              <a:rPr lang="fr-FR" sz="1400" b="1">
                <a:ea typeface="Source Sans Pro"/>
              </a:rPr>
              <a:t>Descriptif : </a:t>
            </a:r>
            <a:br>
              <a:rPr lang="fr-FR" sz="1400" b="1">
                <a:ea typeface="Source Sans Pro"/>
              </a:rPr>
            </a:br>
            <a:endParaRPr lang="fr-FR" sz="1400" b="1">
              <a:ea typeface="Source Sans Pro"/>
            </a:endParaRPr>
          </a:p>
          <a:p>
            <a:r>
              <a:rPr lang="fr-FR" sz="1400">
                <a:ea typeface="Source Sans Pro"/>
              </a:rPr>
              <a:t>Vérifier que chaque élément interactif puisse être parcouru lors de la tabulation (Touche </a:t>
            </a:r>
            <a:r>
              <a:rPr lang="fr-FR" sz="1400" b="1">
                <a:ea typeface="Source Sans Pro"/>
              </a:rPr>
              <a:t>Tab</a:t>
            </a:r>
            <a:r>
              <a:rPr lang="fr-FR" sz="1400">
                <a:ea typeface="Source Sans Pro"/>
              </a:rPr>
              <a:t>) :</a:t>
            </a:r>
          </a:p>
          <a:p>
            <a:endParaRPr lang="fr-FR" sz="1400">
              <a:latin typeface="Source Sans Pro"/>
              <a:ea typeface="Source Sans Pro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fr-FR" sz="1400">
                <a:latin typeface="Source Sans Pro" panose="020B0503030403020204" pitchFamily="34" charset="0"/>
                <a:ea typeface="Source Sans Pro" panose="020B0503030403020204" pitchFamily="34" charset="0"/>
              </a:rPr>
              <a:t> Boutons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fr-FR" sz="1400">
                <a:latin typeface="Source Sans Pro" panose="020B0503030403020204" pitchFamily="34" charset="0"/>
                <a:ea typeface="Source Sans Pro" panose="020B0503030403020204" pitchFamily="34" charset="0"/>
              </a:rPr>
              <a:t> Liens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fr-FR" sz="1400">
                <a:latin typeface="Source Sans Pro" panose="020B0503030403020204" pitchFamily="34" charset="0"/>
                <a:ea typeface="Source Sans Pro" panose="020B0503030403020204" pitchFamily="34" charset="0"/>
              </a:rPr>
              <a:t> Champs de formulaire, </a:t>
            </a:r>
            <a:r>
              <a:rPr lang="fr-FR" sz="1400" err="1">
                <a:latin typeface="Source Sans Pro" panose="020B0503030403020204" pitchFamily="34" charset="0"/>
                <a:ea typeface="Source Sans Pro" panose="020B0503030403020204" pitchFamily="34" charset="0"/>
              </a:rPr>
              <a:t>etc</a:t>
            </a:r>
          </a:p>
          <a:p>
            <a:pPr lvl="2"/>
            <a:r>
              <a:rPr lang="fr-FR" altLang="fr-FR" sz="140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endParaRPr lang="fr-FR" altLang="fr-FR" sz="1400">
              <a:solidFill>
                <a:srgbClr val="000000"/>
              </a:solidFill>
              <a:latin typeface="HelvNeueOrang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/>
              </a:rPr>
              <a:t>S’assurer que les éléments déclenchant une action soient activables via les touches Entrée ou Espace, selon les composants.</a:t>
            </a:r>
            <a:br>
              <a:rPr lang="fr-FR" sz="1400">
                <a:ea typeface="Source Sans Pro"/>
              </a:rPr>
            </a:br>
            <a:endParaRPr lang="fr-FR" sz="1400">
              <a:ea typeface="Source Sans Pro"/>
            </a:endParaRPr>
          </a:p>
        </p:txBody>
      </p:sp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9B56309F-50FB-47FC-B64A-8E8DA05EC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06640" y="0"/>
            <a:ext cx="1737360" cy="1645920"/>
          </a:xfrm>
          <a:prstGeom prst="rtTriangle">
            <a:avLst/>
          </a:prstGeom>
          <a:solidFill>
            <a:schemeClr val="tx1">
              <a:lumMod val="25000"/>
              <a:lumOff val="75000"/>
              <a:alpha val="2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EAFB94D-D18E-4ADF-9089-D2AD548F6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00" y="107515"/>
            <a:ext cx="728270" cy="578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310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2E1848E9-24F6-413C-B28F-FC824F5F8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06640" y="0"/>
            <a:ext cx="1737360" cy="1645920"/>
          </a:xfrm>
          <a:prstGeom prst="rtTriangle">
            <a:avLst/>
          </a:prstGeom>
          <a:solidFill>
            <a:schemeClr val="tx1">
              <a:lumMod val="25000"/>
              <a:lumOff val="75000"/>
              <a:alpha val="2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TESTER L'Accessibilité – visibilité du focus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152F2-5869-42C2-8461-8B8DB0153BCF}"/>
              </a:ext>
            </a:extLst>
          </p:cNvPr>
          <p:cNvSpPr txBox="1"/>
          <p:nvPr/>
        </p:nvSpPr>
        <p:spPr>
          <a:xfrm>
            <a:off x="325437" y="1100479"/>
            <a:ext cx="8496000" cy="404302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1400" b="1"/>
              <a:t>Bénéfice :</a:t>
            </a:r>
            <a:r>
              <a:rPr lang="fr-FR" sz="1400"/>
              <a:t> La visibilité du focus permet aux personnes utilisant un clavier d'identifier clairement l'endroit </a:t>
            </a:r>
            <a:br>
              <a:rPr lang="fr-FR" sz="1400"/>
            </a:br>
            <a:r>
              <a:rPr lang="fr-FR" sz="1400"/>
              <a:t>où ils se situent dans la page.</a:t>
            </a:r>
            <a:br>
              <a:rPr lang="fr-FR" sz="1400"/>
            </a:br>
            <a:endParaRPr lang="fr-FR" sz="1400"/>
          </a:p>
          <a:p>
            <a:r>
              <a:rPr lang="fr-FR" sz="1400" b="1">
                <a:ea typeface="Source Sans Pro" panose="020B0503030403020204" pitchFamily="34" charset="0"/>
              </a:rPr>
              <a:t>Description : </a:t>
            </a:r>
            <a:br>
              <a:rPr lang="fr-FR" sz="1400" b="1">
                <a:ea typeface="Source Sans Pro" panose="020B0503030403020204" pitchFamily="34" charset="0"/>
              </a:rPr>
            </a:br>
            <a:endParaRPr lang="fr-FR" sz="1400" b="1">
              <a:ea typeface="Source Sans Pro" panose="020B0503030403020204" pitchFamily="34" charset="0"/>
            </a:endParaRPr>
          </a:p>
          <a:p>
            <a:r>
              <a:rPr lang="fr-FR" sz="1400">
                <a:ea typeface="Source Sans Pro" panose="020B0503030403020204" pitchFamily="34" charset="0"/>
              </a:rPr>
              <a:t>Il s’agit de l’encadré au clic ou tabulation sur les éléments interactifs : </a:t>
            </a:r>
          </a:p>
          <a:p>
            <a:endParaRPr lang="fr-FR" sz="1400">
              <a:ea typeface="Source Sans Pro" panose="020B05030304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 panose="020B0503030403020204" pitchFamily="34" charset="0"/>
              </a:rPr>
              <a:t> Boutons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 panose="020B0503030403020204" pitchFamily="34" charset="0"/>
              </a:rPr>
              <a:t> Liens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 panose="020B0503030403020204" pitchFamily="34" charset="0"/>
              </a:rPr>
              <a:t> Champs de formulaire, </a:t>
            </a:r>
            <a:r>
              <a:rPr lang="fr-FR" sz="1400" err="1">
                <a:ea typeface="Source Sans Pro" panose="020B0503030403020204" pitchFamily="34" charset="0"/>
              </a:rPr>
              <a:t>etc</a:t>
            </a:r>
            <a:endParaRPr lang="fr-FR" sz="1400">
              <a:ea typeface="Source Sans Pro" panose="020B0503030403020204" pitchFamily="34" charset="0"/>
            </a:endParaRPr>
          </a:p>
          <a:p>
            <a:pPr lvl="1"/>
            <a:endParaRPr lang="fr-FR" altLang="fr-FR" sz="1400">
              <a:solidFill>
                <a:srgbClr val="000000"/>
              </a:solidFill>
            </a:endParaRPr>
          </a:p>
          <a:p>
            <a:r>
              <a:rPr lang="fr-FR" sz="1400"/>
              <a:t>La position du focus clavier doit être visible par tous les utilisateurs, il ne doit ni être supprimé, ni dégradé</a:t>
            </a:r>
            <a:br>
              <a:rPr lang="fr-FR" sz="1400"/>
            </a:br>
            <a:endParaRPr lang="fr-FR" sz="1400" b="1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 panose="020B0503030403020204" pitchFamily="34" charset="0"/>
              </a:rPr>
              <a:t>Repère visuel pour l’utilisateur lors de sa navigation et de ses actions</a:t>
            </a:r>
          </a:p>
          <a:p>
            <a:endParaRPr lang="fr-FR" sz="1400">
              <a:cs typeface="Arial" pitchFamily="34" charset="0"/>
            </a:endParaRPr>
          </a:p>
          <a:p>
            <a:endParaRPr lang="fr-FR" altLang="fr-FR" sz="1600">
              <a:solidFill>
                <a:srgbClr val="000000"/>
              </a:solidFill>
              <a:latin typeface="HelvNeueOrange"/>
            </a:endParaRPr>
          </a:p>
          <a:p>
            <a:endParaRPr lang="fr-FR" sz="160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16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BAB5F0-6D0B-4ACE-8B5B-F2EAF0B00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90" y="1918335"/>
            <a:ext cx="1905000" cy="6762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BF1956-98A0-4275-B76F-CCCF340ABF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00" y="107515"/>
            <a:ext cx="728270" cy="578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5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12">
            <a:extLst>
              <a:ext uri="{FF2B5EF4-FFF2-40B4-BE49-F238E27FC236}">
                <a16:creationId xmlns:a16="http://schemas.microsoft.com/office/drawing/2014/main" id="{9CBDD3AB-640D-4E72-9C38-8ABF13372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06640" y="0"/>
            <a:ext cx="1737360" cy="1645920"/>
          </a:xfrm>
          <a:prstGeom prst="rtTriangle">
            <a:avLst/>
          </a:prstGeom>
          <a:solidFill>
            <a:schemeClr val="tx1">
              <a:lumMod val="25000"/>
              <a:lumOff val="75000"/>
              <a:alpha val="2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NAVIGATION AU CLAVIER - démo 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62FFA7-CA0A-4E47-98E4-1853AFC1F784}"/>
              </a:ext>
            </a:extLst>
          </p:cNvPr>
          <p:cNvSpPr txBox="1"/>
          <p:nvPr/>
        </p:nvSpPr>
        <p:spPr>
          <a:xfrm>
            <a:off x="322720" y="1135287"/>
            <a:ext cx="8706980" cy="330435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r>
              <a:rPr lang="fr-FR" sz="1400">
                <a:ea typeface="+mn-lt"/>
                <a:cs typeface="Arial"/>
              </a:rPr>
              <a:t>Exemple : </a:t>
            </a:r>
            <a:r>
              <a:rPr lang="fr-FR" sz="1400">
                <a:ea typeface="+mn-lt"/>
                <a:cs typeface="Arial"/>
                <a:hlinkClick r:id="rId3"/>
              </a:rPr>
              <a:t>Page d’accueil ASSU</a:t>
            </a:r>
            <a:br>
              <a:rPr lang="fr-FR" sz="1400">
                <a:ea typeface="+mn-lt"/>
                <a:cs typeface="Arial" pitchFamily="34" charset="0"/>
              </a:rPr>
            </a:br>
            <a:endParaRPr lang="fr-FR" sz="1400">
              <a:ea typeface="+mn-lt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>
              <a:ea typeface="+mn-lt"/>
              <a:cs typeface="Arial" pitchFamily="34" charset="0"/>
            </a:endParaRPr>
          </a:p>
          <a:p>
            <a:r>
              <a:rPr lang="fr-FR" sz="1400" u="sng">
                <a:cs typeface="Arial"/>
              </a:rPr>
              <a:t>Problèmes rencontrés : </a:t>
            </a:r>
            <a:br>
              <a:rPr lang="fr-FR" sz="1400" u="sng">
                <a:cs typeface="Arial" pitchFamily="34" charset="0"/>
              </a:rPr>
            </a:br>
            <a:endParaRPr lang="fr-FR" sz="1400" u="sng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/>
                <a:cs typeface="Arial"/>
              </a:rPr>
              <a:t>Absence du focus sur le composant </a:t>
            </a:r>
            <a:r>
              <a:rPr lang="fr-FR" sz="1400">
                <a:ea typeface="Source Sans Pro"/>
                <a:cs typeface="Arial"/>
                <a:hlinkClick r:id="rId4"/>
              </a:rPr>
              <a:t>SGCard</a:t>
            </a:r>
            <a:br>
              <a:rPr lang="fr-FR" sz="1400">
                <a:ea typeface="Source Sans Pro"/>
                <a:cs typeface="Arial"/>
              </a:rPr>
            </a:br>
            <a:endParaRPr lang="fr-FR" sz="1400"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/>
                <a:cs typeface="Arial"/>
              </a:rPr>
              <a:t>Utiliser la </a:t>
            </a:r>
            <a:r>
              <a:rPr lang="fr-FR" sz="1400" err="1">
                <a:ea typeface="Source Sans Pro"/>
                <a:cs typeface="Arial"/>
              </a:rPr>
              <a:t>prop</a:t>
            </a:r>
            <a:r>
              <a:rPr lang="fr-FR" sz="1400">
                <a:ea typeface="Source Sans Pro"/>
                <a:cs typeface="Arial"/>
              </a:rPr>
              <a:t> </a:t>
            </a:r>
            <a:r>
              <a:rPr lang="fr-FR" sz="1400" i="1" err="1">
                <a:ea typeface="Source Sans Pro"/>
                <a:cs typeface="Arial"/>
              </a:rPr>
              <a:t>clickable</a:t>
            </a:r>
            <a:r>
              <a:rPr lang="fr-FR" sz="1400">
                <a:ea typeface="Source Sans Pro"/>
                <a:cs typeface="Arial"/>
              </a:rPr>
              <a:t> avec une valeur à </a:t>
            </a:r>
            <a:r>
              <a:rPr lang="fr-FR" sz="1400" i="1" err="1">
                <a:ea typeface="Source Sans Pro"/>
                <a:cs typeface="Arial"/>
              </a:rPr>
              <a:t>true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i="1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/>
                <a:cs typeface="Arial"/>
              </a:rPr>
              <a:t>Double focus sur un élément bouton</a:t>
            </a:r>
            <a:br>
              <a:rPr lang="fr-FR" sz="1400">
                <a:ea typeface="Source Sans Pro"/>
                <a:cs typeface="Arial"/>
              </a:rPr>
            </a:br>
            <a:endParaRPr lang="fr-FR" sz="1400"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/>
                <a:cs typeface="Arial"/>
              </a:rPr>
              <a:t>Elément de type lien comportant un bouton </a:t>
            </a:r>
          </a:p>
          <a:p>
            <a:endParaRPr lang="fr-FR" sz="1400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>
              <a:ea typeface="Source Sans Pro"/>
              <a:cs typeface="Arial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7F5F79-273F-43AB-9405-1EA0649AE9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00" y="107515"/>
            <a:ext cx="728270" cy="578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158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/>
              <a:t>Pratique : SGC+ comprendre la charte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1848AC8-35F7-45EE-A18A-8DA0F80ACA0D}"/>
              </a:ext>
            </a:extLst>
          </p:cNvPr>
          <p:cNvSpPr txBox="1"/>
          <p:nvPr/>
        </p:nvSpPr>
        <p:spPr>
          <a:xfrm>
            <a:off x="414477" y="1587685"/>
            <a:ext cx="4753472" cy="62670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fr-FR" b="1">
                <a:latin typeface="Arial" pitchFamily="34" charset="0"/>
                <a:cs typeface="Arial" pitchFamily="34" charset="0"/>
              </a:rPr>
              <a:t>Les espaces dans et entre les composants</a:t>
            </a:r>
          </a:p>
          <a:p>
            <a:r>
              <a:rPr lang="fr-FR" b="1">
                <a:latin typeface="Arial" pitchFamily="34" charset="0"/>
                <a:cs typeface="Arial" pitchFamily="34" charset="0"/>
              </a:rPr>
              <a:t>sont basés sur un multiple de 8</a:t>
            </a:r>
            <a:endParaRPr lang="fr-FR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25575CF-F388-4A89-82E2-197FDCE38EA0}"/>
              </a:ext>
            </a:extLst>
          </p:cNvPr>
          <p:cNvGrpSpPr/>
          <p:nvPr/>
        </p:nvGrpSpPr>
        <p:grpSpPr>
          <a:xfrm>
            <a:off x="414477" y="1150273"/>
            <a:ext cx="8315046" cy="2880000"/>
            <a:chOff x="650313" y="1397923"/>
            <a:chExt cx="8315046" cy="28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69C140-7116-40E2-A836-739E53F79241}"/>
                </a:ext>
              </a:extLst>
            </p:cNvPr>
            <p:cNvSpPr/>
            <p:nvPr/>
          </p:nvSpPr>
          <p:spPr>
            <a:xfrm>
              <a:off x="956154" y="3989923"/>
              <a:ext cx="288000" cy="2880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fr-FR" sz="1000">
                  <a:ea typeface="Source Sans Pro" pitchFamily="34" charset="0"/>
                </a:rPr>
                <a:t>8px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79C563-7373-473B-BCBE-B6490FACA387}"/>
                </a:ext>
              </a:extLst>
            </p:cNvPr>
            <p:cNvSpPr/>
            <p:nvPr/>
          </p:nvSpPr>
          <p:spPr>
            <a:xfrm>
              <a:off x="1405995" y="3701923"/>
              <a:ext cx="576000" cy="576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fr-FR" sz="1200">
                  <a:ea typeface="Source Sans Pro" pitchFamily="34" charset="0"/>
                </a:rPr>
                <a:t>16px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748B2C-AC90-435F-8059-3DB2AF793257}"/>
                </a:ext>
              </a:extLst>
            </p:cNvPr>
            <p:cNvSpPr/>
            <p:nvPr/>
          </p:nvSpPr>
          <p:spPr>
            <a:xfrm>
              <a:off x="2143836" y="3413923"/>
              <a:ext cx="864000" cy="864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fr-FR" sz="1400">
                  <a:solidFill>
                    <a:schemeClr val="bg1"/>
                  </a:solidFill>
                  <a:ea typeface="Source Sans Pro" pitchFamily="34" charset="0"/>
                </a:rPr>
                <a:t>24px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7397C7-ED93-4E2B-9DBB-742B3B4390CA}"/>
                </a:ext>
              </a:extLst>
            </p:cNvPr>
            <p:cNvSpPr/>
            <p:nvPr/>
          </p:nvSpPr>
          <p:spPr>
            <a:xfrm>
              <a:off x="3169677" y="3125923"/>
              <a:ext cx="1152000" cy="1152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fr-FR" sz="1600">
                  <a:solidFill>
                    <a:schemeClr val="bg1"/>
                  </a:solidFill>
                  <a:ea typeface="Source Sans Pro" pitchFamily="34" charset="0"/>
                </a:rPr>
                <a:t>32px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DF100E-3A19-406F-9C3B-B301594BEB9D}"/>
                </a:ext>
              </a:extLst>
            </p:cNvPr>
            <p:cNvSpPr/>
            <p:nvPr/>
          </p:nvSpPr>
          <p:spPr>
            <a:xfrm>
              <a:off x="4483518" y="2837923"/>
              <a:ext cx="1440000" cy="144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fr-FR">
                  <a:solidFill>
                    <a:schemeClr val="bg1"/>
                  </a:solidFill>
                  <a:ea typeface="Source Sans Pro" pitchFamily="34" charset="0"/>
                </a:rPr>
                <a:t>40px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A506BF-3A41-44AE-8A0B-657EDDC6B185}"/>
                </a:ext>
              </a:extLst>
            </p:cNvPr>
            <p:cNvSpPr/>
            <p:nvPr/>
          </p:nvSpPr>
          <p:spPr>
            <a:xfrm>
              <a:off x="6085359" y="1397923"/>
              <a:ext cx="2880000" cy="28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fr-FR" sz="2000">
                  <a:solidFill>
                    <a:schemeClr val="bg1">
                      <a:lumMod val="95000"/>
                    </a:schemeClr>
                  </a:solidFill>
                  <a:ea typeface="Source Sans Pro" pitchFamily="34" charset="0"/>
                </a:rPr>
                <a:t>80px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7659DE-11BA-4B3C-8052-0E1EDC626A31}"/>
                </a:ext>
              </a:extLst>
            </p:cNvPr>
            <p:cNvSpPr/>
            <p:nvPr/>
          </p:nvSpPr>
          <p:spPr>
            <a:xfrm>
              <a:off x="650313" y="4133923"/>
              <a:ext cx="144000" cy="144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fr-FR" sz="600">
                  <a:ea typeface="Source Sans Pro" pitchFamily="34" charset="0"/>
                </a:rPr>
                <a:t>4px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33419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2">
            <a:extLst>
              <a:ext uri="{FF2B5EF4-FFF2-40B4-BE49-F238E27FC236}">
                <a16:creationId xmlns:a16="http://schemas.microsoft.com/office/drawing/2014/main" id="{AD1DFFA0-B2A0-4046-8DE6-5450FB2B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06640" y="0"/>
            <a:ext cx="1737360" cy="1645920"/>
          </a:xfrm>
          <a:prstGeom prst="rtTriangle">
            <a:avLst/>
          </a:prstGeom>
          <a:solidFill>
            <a:schemeClr val="tx1">
              <a:lumMod val="25000"/>
              <a:lumOff val="75000"/>
              <a:alpha val="2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TESTER L'Accessibilité – LECTEUR D’écran </a:t>
            </a:r>
            <a:r>
              <a:rPr lang="fr-FR" err="1">
                <a:cs typeface="Arial"/>
              </a:rPr>
              <a:t>nvda</a:t>
            </a:r>
            <a:endParaRPr lang="fr-FR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2152F2-5869-42C2-8461-8B8DB0153BCF}"/>
              </a:ext>
            </a:extLst>
          </p:cNvPr>
          <p:cNvSpPr txBox="1"/>
          <p:nvPr/>
        </p:nvSpPr>
        <p:spPr>
          <a:xfrm>
            <a:off x="315912" y="865368"/>
            <a:ext cx="8496000" cy="28814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r>
              <a:rPr lang="fr-FR" sz="1400">
                <a:ea typeface="+mn-lt"/>
                <a:cs typeface="+mn-lt"/>
              </a:rPr>
              <a:t>Logiciel de synthèse vocale : Consiste à vocaliser les contenus des pages web ou applications mobiles.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10F007B-2415-46CD-A99B-C074B045200C}"/>
              </a:ext>
            </a:extLst>
          </p:cNvPr>
          <p:cNvSpPr txBox="1"/>
          <p:nvPr/>
        </p:nvSpPr>
        <p:spPr>
          <a:xfrm>
            <a:off x="4438357" y="1540412"/>
            <a:ext cx="4705643" cy="322741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1400" b="1" u="sng">
                <a:ea typeface="+mn-lt"/>
                <a:cs typeface="+mn-lt"/>
              </a:rPr>
              <a:t>NVDA</a:t>
            </a:r>
            <a:r>
              <a:rPr lang="fr-FR" sz="1400">
                <a:ea typeface="+mn-lt"/>
                <a:cs typeface="+mn-lt"/>
              </a:rPr>
              <a:t> : Non-Visual Desktop Access </a:t>
            </a:r>
            <a:br>
              <a:rPr lang="fr-FR" sz="1400">
                <a:ea typeface="+mn-lt"/>
                <a:cs typeface="+mn-lt"/>
              </a:rPr>
            </a:br>
            <a:r>
              <a:rPr lang="fr-FR" sz="1400">
                <a:ea typeface="+mn-lt"/>
                <a:cs typeface="+mn-lt"/>
              </a:rPr>
              <a:t>(Téléchargeable sur AOD ou Google)</a:t>
            </a:r>
          </a:p>
          <a:p>
            <a:pPr lvl="1"/>
            <a:endParaRPr lang="fr-FR" sz="1400"/>
          </a:p>
          <a:p>
            <a:r>
              <a:rPr lang="fr-FR" sz="1400">
                <a:ea typeface="+mn-lt"/>
                <a:cs typeface="+mn-lt"/>
              </a:rPr>
              <a:t>Ces outils sont efficaces sur les pages respectant les règles d’accessibilité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>
                <a:ea typeface="+mn-lt"/>
                <a:cs typeface="+mn-lt"/>
              </a:rPr>
              <a:t>Utilisation de balises et attributs appropriés</a:t>
            </a:r>
          </a:p>
          <a:p>
            <a:endParaRPr lang="fr-FR" sz="1400">
              <a:ea typeface="+mn-lt"/>
              <a:cs typeface="+mn-lt"/>
            </a:endParaRPr>
          </a:p>
          <a:p>
            <a:r>
              <a:rPr lang="fr-FR" sz="1400" u="sng">
                <a:ea typeface="+mn-lt"/>
                <a:cs typeface="+mn-lt"/>
              </a:rPr>
              <a:t>Lien utiles</a:t>
            </a:r>
            <a:r>
              <a:rPr lang="fr-FR" sz="1400">
                <a:ea typeface="+mn-lt"/>
                <a:cs typeface="+mn-lt"/>
              </a:rPr>
              <a:t> :</a:t>
            </a:r>
            <a:br>
              <a:rPr lang="fr-FR" sz="1400" u="sng">
                <a:ea typeface="+mn-lt"/>
                <a:cs typeface="+mn-lt"/>
              </a:rPr>
            </a:br>
            <a:endParaRPr lang="fr-FR" sz="1400" u="sng"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+mn-lt"/>
                <a:cs typeface="+mn-lt"/>
                <a:hlinkClick r:id="rId3"/>
              </a:rPr>
              <a:t>Raccourcis clavier NVDA</a:t>
            </a:r>
            <a:endParaRPr lang="fr-FR" sz="1400"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+mn-lt"/>
                <a:cs typeface="+mn-lt"/>
                <a:hlinkClick r:id="rId4"/>
              </a:rPr>
              <a:t>Guide d’utilisation sur les lecteurs d’écran</a:t>
            </a:r>
            <a:endParaRPr lang="fr-FR" sz="1400"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+mn-lt"/>
                <a:cs typeface="+mn-lt"/>
                <a:hlinkClick r:id="rId5"/>
              </a:rPr>
              <a:t>Tutoriel Talkback et VoiceOver</a:t>
            </a:r>
            <a:endParaRPr lang="fr-FR" sz="1400"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+mn-lt"/>
                <a:cs typeface="+mn-lt"/>
                <a:hlinkClick r:id="rId6"/>
              </a:rPr>
              <a:t>Tutoriel Talkback</a:t>
            </a:r>
            <a:endParaRPr lang="fr-FR" sz="1400"/>
          </a:p>
          <a:p>
            <a:endParaRPr lang="fr-FR" sz="1400"/>
          </a:p>
          <a:p>
            <a:endParaRPr lang="fr-FR" sz="9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F50FB8-7244-4042-90C4-ED8DBA32F1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1" y="1426537"/>
            <a:ext cx="3549460" cy="25952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B6385DE-4021-44FA-8E97-6F69690E5C80}"/>
              </a:ext>
            </a:extLst>
          </p:cNvPr>
          <p:cNvSpPr txBox="1"/>
          <p:nvPr/>
        </p:nvSpPr>
        <p:spPr>
          <a:xfrm>
            <a:off x="277594" y="2510715"/>
            <a:ext cx="824513" cy="44203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fr-FR" sz="1200">
                <a:cs typeface="Arial" pitchFamily="34" charset="0"/>
              </a:rPr>
              <a:t>NVDA </a:t>
            </a:r>
            <a:br>
              <a:rPr lang="fr-FR" sz="1200">
                <a:cs typeface="Arial" pitchFamily="34" charset="0"/>
              </a:rPr>
            </a:br>
            <a:r>
              <a:rPr lang="fr-FR" sz="1200">
                <a:cs typeface="Arial" pitchFamily="34" charset="0"/>
              </a:rPr>
              <a:t>(Windows)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A54880-0D5A-453B-951D-DD64D924FEE4}"/>
              </a:ext>
            </a:extLst>
          </p:cNvPr>
          <p:cNvSpPr txBox="1"/>
          <p:nvPr/>
        </p:nvSpPr>
        <p:spPr>
          <a:xfrm>
            <a:off x="1138335" y="2499717"/>
            <a:ext cx="991604" cy="45228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fr-FR" sz="1200">
                <a:cs typeface="Arial" pitchFamily="34" charset="0"/>
              </a:rPr>
              <a:t>JAWS </a:t>
            </a:r>
          </a:p>
          <a:p>
            <a:pPr algn="ctr"/>
            <a:r>
              <a:rPr lang="fr-FR" sz="1200">
                <a:cs typeface="Arial" pitchFamily="34" charset="0"/>
              </a:rPr>
              <a:t>(Windows)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76783B-3D58-441C-AFBB-E43E9BCF0D1B}"/>
              </a:ext>
            </a:extLst>
          </p:cNvPr>
          <p:cNvSpPr txBox="1"/>
          <p:nvPr/>
        </p:nvSpPr>
        <p:spPr>
          <a:xfrm>
            <a:off x="605271" y="3707225"/>
            <a:ext cx="121417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1200" err="1">
                <a:cs typeface="Arial" pitchFamily="34" charset="0"/>
              </a:rPr>
              <a:t>VoiceOver</a:t>
            </a:r>
            <a:r>
              <a:rPr lang="fr-FR" sz="1200">
                <a:cs typeface="Arial" pitchFamily="34" charset="0"/>
              </a:rPr>
              <a:t> (Mac)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E8217B-7A51-4875-98C4-B48EF234C8A6}"/>
              </a:ext>
            </a:extLst>
          </p:cNvPr>
          <p:cNvSpPr txBox="1"/>
          <p:nvPr/>
        </p:nvSpPr>
        <p:spPr>
          <a:xfrm>
            <a:off x="2447925" y="2496951"/>
            <a:ext cx="129258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fr-FR" sz="1200" err="1">
                <a:cs typeface="Arial" pitchFamily="34" charset="0"/>
              </a:rPr>
              <a:t>Talkback</a:t>
            </a:r>
            <a:r>
              <a:rPr lang="fr-FR" sz="1200">
                <a:cs typeface="Arial" pitchFamily="34" charset="0"/>
              </a:rPr>
              <a:t> (Android)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F81755F-A1A3-467D-8940-20490ADD3606}"/>
              </a:ext>
            </a:extLst>
          </p:cNvPr>
          <p:cNvSpPr txBox="1"/>
          <p:nvPr/>
        </p:nvSpPr>
        <p:spPr>
          <a:xfrm>
            <a:off x="2557730" y="3707225"/>
            <a:ext cx="1072977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fr-FR" sz="1200" err="1">
                <a:cs typeface="Arial" pitchFamily="34" charset="0"/>
              </a:rPr>
              <a:t>VoiceOver</a:t>
            </a:r>
            <a:r>
              <a:rPr lang="fr-FR" sz="1200">
                <a:cs typeface="Arial" pitchFamily="34" charset="0"/>
              </a:rPr>
              <a:t> (IOS)</a:t>
            </a:r>
          </a:p>
        </p:txBody>
      </p:sp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029E9FB-7108-4E84-B6AB-2F419FE29A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310" y="170634"/>
            <a:ext cx="845258" cy="721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340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12">
            <a:extLst>
              <a:ext uri="{FF2B5EF4-FFF2-40B4-BE49-F238E27FC236}">
                <a16:creationId xmlns:a16="http://schemas.microsoft.com/office/drawing/2014/main" id="{1C7384AD-C298-4B79-8E6E-B29F25F1C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06640" y="0"/>
            <a:ext cx="1737360" cy="1645920"/>
          </a:xfrm>
          <a:prstGeom prst="rtTriangle">
            <a:avLst/>
          </a:prstGeom>
          <a:solidFill>
            <a:schemeClr val="tx1">
              <a:lumMod val="25000"/>
              <a:lumOff val="75000"/>
              <a:alpha val="2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/>
              </a:rPr>
              <a:t>Lecteur d’Écran - démo 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62FFA7-CA0A-4E47-98E4-1853AFC1F784}"/>
              </a:ext>
            </a:extLst>
          </p:cNvPr>
          <p:cNvSpPr txBox="1"/>
          <p:nvPr/>
        </p:nvSpPr>
        <p:spPr>
          <a:xfrm>
            <a:off x="285244" y="891697"/>
            <a:ext cx="8697612" cy="3950688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r>
              <a:rPr lang="fr-FR" sz="1400">
                <a:ea typeface="+mn-lt"/>
                <a:cs typeface="+mn-lt"/>
              </a:rPr>
              <a:t>Exemple : </a:t>
            </a:r>
            <a:r>
              <a:rPr lang="fr-FR" sz="1400">
                <a:ea typeface="+mn-lt"/>
                <a:cs typeface="+mn-lt"/>
                <a:hlinkClick r:id="rId3"/>
              </a:rPr>
              <a:t>Page attestations - ASSU</a:t>
            </a:r>
            <a:endParaRPr lang="fr-FR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>
              <a:ea typeface="+mn-lt"/>
              <a:cs typeface="Arial" pitchFamily="34" charset="0"/>
            </a:endParaRPr>
          </a:p>
          <a:p>
            <a:r>
              <a:rPr lang="fr-FR" sz="1400" u="sng">
                <a:cs typeface="Arial"/>
              </a:rPr>
              <a:t>Problèmes rencontrés : </a:t>
            </a:r>
          </a:p>
          <a:p>
            <a:endParaRPr lang="fr-FR" sz="1400" u="sng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/>
                <a:cs typeface="Arial"/>
              </a:rPr>
              <a:t>Titre du composant </a:t>
            </a:r>
            <a:r>
              <a:rPr lang="fr-FR" sz="1400" err="1">
                <a:ea typeface="Source Sans Pro"/>
                <a:cs typeface="Arial"/>
              </a:rPr>
              <a:t>SGCard</a:t>
            </a:r>
            <a:r>
              <a:rPr lang="fr-FR" sz="1400">
                <a:ea typeface="Source Sans Pro"/>
                <a:cs typeface="Arial"/>
              </a:rPr>
              <a:t> balisé avec </a:t>
            </a:r>
            <a:r>
              <a:rPr lang="fr-FR" sz="1400" i="1" err="1">
                <a:ea typeface="Source Sans Pro"/>
                <a:cs typeface="Arial"/>
              </a:rPr>
              <a:t>span</a:t>
            </a:r>
            <a:endParaRPr lang="fr-FR" sz="1400" i="1"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/>
                <a:cs typeface="Arial"/>
              </a:rPr>
              <a:t>Impact sur la navigation pour les personnes non-voyantes utilisant le clavier et un lecteur d’écran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cs typeface="Arial"/>
              </a:rPr>
              <a:t>Utiliser la </a:t>
            </a:r>
            <a:r>
              <a:rPr lang="fr-FR" sz="1400" err="1">
                <a:cs typeface="Arial"/>
              </a:rPr>
              <a:t>prop</a:t>
            </a:r>
            <a:r>
              <a:rPr lang="fr-FR" sz="1400">
                <a:cs typeface="Arial"/>
              </a:rPr>
              <a:t> </a:t>
            </a:r>
            <a:r>
              <a:rPr lang="fr-FR" sz="1400">
                <a:cs typeface="Arial"/>
                <a:hlinkClick r:id="rId4"/>
              </a:rPr>
              <a:t>title</a:t>
            </a:r>
            <a:r>
              <a:rPr lang="fr-FR" sz="1400">
                <a:cs typeface="Arial"/>
              </a:rPr>
              <a:t> pour ajouter un titre au-dessus de la carte</a:t>
            </a:r>
            <a:br>
              <a:rPr lang="fr-FR" sz="1400" u="sng">
                <a:cs typeface="Arial" pitchFamily="34" charset="0"/>
              </a:rPr>
            </a:br>
            <a:endParaRPr lang="fr-FR" sz="1400" u="sng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/>
                <a:cs typeface="Arial"/>
              </a:rPr>
              <a:t>Lecture de la balise </a:t>
            </a:r>
            <a:r>
              <a:rPr lang="fr-FR" sz="1400" i="1" err="1">
                <a:ea typeface="Source Sans Pro"/>
                <a:cs typeface="Arial"/>
              </a:rPr>
              <a:t>title</a:t>
            </a:r>
            <a:r>
              <a:rPr lang="fr-FR" sz="1400">
                <a:ea typeface="Source Sans Pro"/>
                <a:cs typeface="Arial"/>
              </a:rPr>
              <a:t> du </a:t>
            </a:r>
            <a:r>
              <a:rPr lang="fr-FR" sz="1400" err="1">
                <a:ea typeface="Source Sans Pro"/>
                <a:cs typeface="Arial"/>
              </a:rPr>
              <a:t>svg</a:t>
            </a:r>
            <a:r>
              <a:rPr lang="fr-FR" sz="1400">
                <a:ea typeface="Source Sans Pro"/>
                <a:cs typeface="Arial"/>
              </a:rPr>
              <a:t> de téléchargement : « </a:t>
            </a:r>
            <a:r>
              <a:rPr lang="fr-FR" sz="1400" i="1" err="1">
                <a:ea typeface="Source Sans Pro"/>
                <a:cs typeface="Arial"/>
              </a:rPr>
              <a:t>Picto_F</a:t>
            </a:r>
            <a:r>
              <a:rPr lang="fr-FR" sz="1400" i="1">
                <a:ea typeface="Source Sans Pro"/>
                <a:cs typeface="Arial"/>
              </a:rPr>
              <a:t>/32/Téléchargement »</a:t>
            </a:r>
            <a:endParaRPr lang="fr-FR" sz="1400"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/>
                <a:cs typeface="Arial"/>
              </a:rPr>
              <a:t>Utiliser le composant </a:t>
            </a:r>
            <a:r>
              <a:rPr lang="fr-FR" sz="1400">
                <a:ea typeface="Source Sans Pro"/>
                <a:cs typeface="Arial"/>
                <a:hlinkClick r:id="rId5"/>
              </a:rPr>
              <a:t>SGIcon</a:t>
            </a:r>
            <a:r>
              <a:rPr lang="fr-FR" sz="1400">
                <a:ea typeface="Source Sans Pro"/>
                <a:cs typeface="Arial"/>
              </a:rPr>
              <a:t> et les icônes fournies dans SGC+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 u="sng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/>
                <a:cs typeface="Arial"/>
              </a:rPr>
              <a:t>Boutons de téléchargement d’attestations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/>
                <a:cs typeface="Arial"/>
              </a:rPr>
              <a:t>Renseigner le format du document + le poids approximatif du fichier dans l’intitulé du lien</a:t>
            </a:r>
          </a:p>
          <a:p>
            <a:endParaRPr lang="fr-FR" sz="1400">
              <a:ea typeface="Source Sans Pro"/>
              <a:cs typeface="Arial"/>
            </a:endParaRPr>
          </a:p>
          <a:p>
            <a:r>
              <a:rPr lang="fr-FR" sz="1400">
                <a:ea typeface="Source Sans Pro"/>
                <a:cs typeface="Arial"/>
              </a:rPr>
              <a:t>Ou à minima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ea typeface="Source Sans Pro"/>
                <a:cs typeface="Arial"/>
              </a:rPr>
              <a:t>Utiliser la </a:t>
            </a:r>
            <a:r>
              <a:rPr lang="fr-FR" sz="1400" err="1">
                <a:ea typeface="Source Sans Pro"/>
                <a:cs typeface="Arial"/>
              </a:rPr>
              <a:t>prop</a:t>
            </a:r>
            <a:r>
              <a:rPr lang="fr-FR" sz="1400">
                <a:ea typeface="Source Sans Pro"/>
                <a:cs typeface="Arial"/>
              </a:rPr>
              <a:t> </a:t>
            </a:r>
            <a:r>
              <a:rPr lang="fr-FR" sz="1400" i="1">
                <a:ea typeface="Source Sans Pro"/>
                <a:cs typeface="Arial"/>
                <a:hlinkClick r:id="rId6"/>
              </a:rPr>
              <a:t>ariaLabel</a:t>
            </a:r>
            <a:r>
              <a:rPr lang="fr-FR" sz="1400" i="1">
                <a:ea typeface="Source Sans Pro"/>
                <a:cs typeface="Arial"/>
              </a:rPr>
              <a:t> </a:t>
            </a:r>
            <a:r>
              <a:rPr lang="fr-FR" sz="1400">
                <a:ea typeface="Source Sans Pro"/>
                <a:cs typeface="Arial"/>
              </a:rPr>
              <a:t>pour préciser le format du document + le poids approximatif du fichier</a:t>
            </a:r>
          </a:p>
          <a:p>
            <a:pPr lvl="1"/>
            <a:r>
              <a:rPr lang="fr-FR" sz="1400">
                <a:ea typeface="Source Sans Pro"/>
                <a:cs typeface="Arial"/>
              </a:rPr>
              <a:t> </a:t>
            </a:r>
          </a:p>
          <a:p>
            <a:endParaRPr lang="fr-FR" sz="1400">
              <a:cs typeface="Arial" pitchFamily="34" charset="0"/>
            </a:endParaRPr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E6612F2-5E95-4F8A-993A-8D6D30E42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96" y="170634"/>
            <a:ext cx="844171" cy="7210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52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400050"/>
            <a:ext cx="6486843" cy="195399"/>
          </a:xfrm>
        </p:spPr>
        <p:txBody>
          <a:bodyPr/>
          <a:lstStyle/>
          <a:p>
            <a:r>
              <a:rPr lang="fr-FR">
                <a:cs typeface="Arial"/>
              </a:rPr>
              <a:t>Exemples complémentaires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62FFA7-CA0A-4E47-98E4-1853AFC1F784}"/>
              </a:ext>
            </a:extLst>
          </p:cNvPr>
          <p:cNvSpPr txBox="1"/>
          <p:nvPr/>
        </p:nvSpPr>
        <p:spPr>
          <a:xfrm>
            <a:off x="285244" y="891697"/>
            <a:ext cx="8697612" cy="351980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endParaRPr lang="fr-FR" sz="1400" u="sng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cs typeface="Arial"/>
              </a:rPr>
              <a:t>Composant </a:t>
            </a:r>
            <a:r>
              <a:rPr lang="fr-FR" sz="1400">
                <a:cs typeface="Arial"/>
                <a:hlinkClick r:id="rId3"/>
              </a:rPr>
              <a:t>SGSelect</a:t>
            </a:r>
            <a:r>
              <a:rPr lang="fr-FR" sz="1400">
                <a:cs typeface="Arial"/>
              </a:rPr>
              <a:t> </a:t>
            </a:r>
            <a:br>
              <a:rPr lang="fr-FR" sz="1400">
                <a:cs typeface="Arial"/>
              </a:rPr>
            </a:br>
            <a:endParaRPr lang="fr-FR" sz="1400"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cs typeface="Arial"/>
              </a:rPr>
              <a:t>Systématiquement ajouter un label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cs typeface="Arial"/>
              </a:rPr>
              <a:t>Si nécessité de ne pas en avoir, utiliser la </a:t>
            </a:r>
            <a:r>
              <a:rPr lang="fr-FR" sz="1400" err="1">
                <a:cs typeface="Arial"/>
              </a:rPr>
              <a:t>prop</a:t>
            </a:r>
            <a:r>
              <a:rPr lang="fr-FR" sz="1400">
                <a:cs typeface="Arial"/>
              </a:rPr>
              <a:t> </a:t>
            </a:r>
            <a:r>
              <a:rPr lang="fr-FR" sz="1400" i="1" err="1">
                <a:cs typeface="Arial"/>
              </a:rPr>
              <a:t>showlabel</a:t>
            </a:r>
            <a:r>
              <a:rPr lang="fr-FR" sz="1400" i="1">
                <a:cs typeface="Arial"/>
              </a:rPr>
              <a:t> </a:t>
            </a:r>
            <a:r>
              <a:rPr lang="fr-FR" sz="1400">
                <a:cs typeface="Arial"/>
              </a:rPr>
              <a:t>pour le placer hors écran </a:t>
            </a:r>
            <a:br>
              <a:rPr lang="fr-FR" sz="1400">
                <a:cs typeface="Arial"/>
              </a:rPr>
            </a:br>
            <a:r>
              <a:rPr lang="fr-FR" sz="1400">
                <a:cs typeface="Arial"/>
              </a:rPr>
              <a:t>(Lisible par les lecteurs d’écran)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cs typeface="Arial" pitchFamily="34" charset="0"/>
              </a:rPr>
              <a:t>Intégration d’images </a:t>
            </a:r>
            <a:br>
              <a:rPr lang="fr-FR" sz="1400">
                <a:cs typeface="Arial" pitchFamily="34" charset="0"/>
              </a:rPr>
            </a:br>
            <a:endParaRPr lang="fr-FR" sz="1400">
              <a:cs typeface="Arial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1400">
                <a:cs typeface="Arial" pitchFamily="34" charset="0"/>
              </a:rPr>
              <a:t>Systématiquement ajouter un attribut </a:t>
            </a:r>
            <a:r>
              <a:rPr lang="fr-FR" sz="1400" i="1">
                <a:cs typeface="Arial" pitchFamily="34" charset="0"/>
              </a:rPr>
              <a:t>alt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400">
                <a:cs typeface="Arial" pitchFamily="34" charset="0"/>
              </a:rPr>
              <a:t>Remplir l’attribut avec un texte décrivant l’image, si elle est porteuse d’informations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400">
                <a:cs typeface="Arial" pitchFamily="34" charset="0"/>
              </a:rPr>
              <a:t>Laisser l’attribut vide, si elle est décorative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cs typeface="Arial" pitchFamily="34" charset="0"/>
              </a:rPr>
              <a:t>Formulaires</a:t>
            </a:r>
            <a:br>
              <a:rPr lang="fr-FR" sz="1400">
                <a:cs typeface="Arial" pitchFamily="34" charset="0"/>
              </a:rPr>
            </a:br>
            <a:endParaRPr lang="fr-FR" sz="1400"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cs typeface="Arial" pitchFamily="34" charset="0"/>
              </a:rPr>
              <a:t>Systématiquement ajouter une balise </a:t>
            </a:r>
            <a:r>
              <a:rPr lang="fr-FR" sz="1400" i="1" err="1">
                <a:cs typeface="Arial" pitchFamily="34" charset="0"/>
              </a:rPr>
              <a:t>form</a:t>
            </a:r>
          </a:p>
        </p:txBody>
      </p:sp>
      <p:sp>
        <p:nvSpPr>
          <p:cNvPr id="4" name="Isosceles Triangle 12">
            <a:extLst>
              <a:ext uri="{FF2B5EF4-FFF2-40B4-BE49-F238E27FC236}">
                <a16:creationId xmlns:a16="http://schemas.microsoft.com/office/drawing/2014/main" id="{A87204E3-A86F-4173-8CAE-B13D2AEAC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06640" y="0"/>
            <a:ext cx="1737360" cy="1645920"/>
          </a:xfrm>
          <a:prstGeom prst="rtTriangle">
            <a:avLst/>
          </a:prstGeom>
          <a:solidFill>
            <a:schemeClr val="tx1">
              <a:lumMod val="25000"/>
              <a:lumOff val="75000"/>
              <a:alpha val="2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pic>
        <p:nvPicPr>
          <p:cNvPr id="5" name="Image 4" descr="Une image contenant texte, moniteur, écran&#10;&#10;Description générée automatiquement">
            <a:extLst>
              <a:ext uri="{FF2B5EF4-FFF2-40B4-BE49-F238E27FC236}">
                <a16:creationId xmlns:a16="http://schemas.microsoft.com/office/drawing/2014/main" id="{611D2B64-F8DC-4855-9F96-2AC3051666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40" y="272899"/>
            <a:ext cx="558946" cy="447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134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6486843" cy="236475"/>
          </a:xfrm>
        </p:spPr>
        <p:txBody>
          <a:bodyPr/>
          <a:lstStyle/>
          <a:p>
            <a:r>
              <a:rPr lang="fr-FR">
                <a:cs typeface="Arial"/>
              </a:rPr>
              <a:t>Formations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62FFA7-CA0A-4E47-98E4-1853AFC1F784}"/>
              </a:ext>
            </a:extLst>
          </p:cNvPr>
          <p:cNvSpPr txBox="1"/>
          <p:nvPr/>
        </p:nvSpPr>
        <p:spPr>
          <a:xfrm>
            <a:off x="224012" y="1027768"/>
            <a:ext cx="8697612" cy="3088913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endParaRPr lang="fr-FR" sz="1400" u="sng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cs typeface="Arial"/>
                <a:hlinkClick r:id="rId3"/>
              </a:rPr>
              <a:t>Coder et développer accessible : </a:t>
            </a:r>
            <a:endParaRPr lang="fr-FR" sz="140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cs typeface="Arial"/>
              </a:rPr>
              <a:t>Prochaine session le </a:t>
            </a:r>
            <a:r>
              <a:rPr lang="fr-FR" sz="1400" b="1">
                <a:cs typeface="Arial"/>
              </a:rPr>
              <a:t>05/07/22</a:t>
            </a:r>
            <a:r>
              <a:rPr lang="fr-FR" sz="1400">
                <a:cs typeface="Arial"/>
              </a:rPr>
              <a:t> (2 jours – Présentiel, locaux IPEDIS)</a:t>
            </a:r>
            <a:endParaRPr lang="fr-FR" sz="1400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140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cs typeface="Arial"/>
                <a:hlinkClick r:id="rId4"/>
              </a:rPr>
              <a:t>L’accessibilité en pratique pour les développeurs :</a:t>
            </a:r>
            <a:endParaRPr lang="fr-FR" sz="1400">
              <a:cs typeface="Arial"/>
            </a:endParaRPr>
          </a:p>
          <a:p>
            <a:endParaRPr lang="fr-FR" sz="1400"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400">
                <a:cs typeface="Arial"/>
              </a:rPr>
              <a:t> Prochaines sessions : </a:t>
            </a:r>
            <a:r>
              <a:rPr lang="fr-FR" sz="1400" b="1">
                <a:cs typeface="Arial"/>
              </a:rPr>
              <a:t>28/06/22</a:t>
            </a:r>
            <a:r>
              <a:rPr lang="fr-FR" sz="1400">
                <a:cs typeface="Arial"/>
              </a:rPr>
              <a:t> et </a:t>
            </a:r>
            <a:r>
              <a:rPr lang="fr-FR" sz="1400" b="1">
                <a:cs typeface="Arial"/>
              </a:rPr>
              <a:t>28/07/22</a:t>
            </a:r>
            <a:r>
              <a:rPr lang="fr-FR" sz="1400">
                <a:cs typeface="Arial"/>
              </a:rPr>
              <a:t> (2h – Distanciel, Teams) 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sz="1400">
              <a:ea typeface="Source Sans Pro"/>
              <a:cs typeface="Arial"/>
            </a:endParaRPr>
          </a:p>
          <a:p>
            <a:pPr marL="285750" indent="-285750">
              <a:buFont typeface="Wingdings,Sans-Serif" panose="05000000000000000000" pitchFamily="2" charset="2"/>
              <a:buChar char="§"/>
            </a:pPr>
            <a:r>
              <a:rPr lang="fr-FR" sz="1400">
                <a:ea typeface="+mn-lt"/>
                <a:cs typeface="+mn-lt"/>
                <a:hlinkClick r:id="rId4"/>
              </a:rPr>
              <a:t>React &amp; Javascript :</a:t>
            </a:r>
            <a:endParaRPr lang="fr-FR" sz="1400">
              <a:ea typeface="+mn-lt"/>
              <a:cs typeface="+mn-lt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fr-FR" sz="1400">
              <a:ea typeface="+mn-lt"/>
              <a:cs typeface="+mn-lt"/>
            </a:endParaRPr>
          </a:p>
          <a:p>
            <a:pPr marL="742950" lvl="1" indent="-285750">
              <a:buFont typeface="Wingdings,Sans-Serif" panose="05000000000000000000" pitchFamily="2" charset="2"/>
              <a:buChar char="Ø"/>
            </a:pPr>
            <a:r>
              <a:rPr lang="fr-FR" sz="1400">
                <a:ea typeface="+mn-lt"/>
                <a:cs typeface="+mn-lt"/>
              </a:rPr>
              <a:t> Prochaine session commence le : </a:t>
            </a:r>
            <a:r>
              <a:rPr lang="fr-FR" sz="1400" b="1">
                <a:ea typeface="+mn-lt"/>
                <a:cs typeface="+mn-lt"/>
              </a:rPr>
              <a:t>20/06/22</a:t>
            </a:r>
            <a:r>
              <a:rPr lang="fr-FR" sz="1400">
                <a:ea typeface="+mn-lt"/>
                <a:cs typeface="+mn-lt"/>
              </a:rPr>
              <a:t>  (6j/4h – Distanciel, Teams) </a:t>
            </a:r>
            <a:endParaRPr lang="fr-FR"/>
          </a:p>
        </p:txBody>
      </p:sp>
      <p:sp>
        <p:nvSpPr>
          <p:cNvPr id="4" name="Isosceles Triangle 12">
            <a:extLst>
              <a:ext uri="{FF2B5EF4-FFF2-40B4-BE49-F238E27FC236}">
                <a16:creationId xmlns:a16="http://schemas.microsoft.com/office/drawing/2014/main" id="{A87204E3-A86F-4173-8CAE-B13D2AEAC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06640" y="0"/>
            <a:ext cx="1737360" cy="1645920"/>
          </a:xfrm>
          <a:prstGeom prst="rtTriangle">
            <a:avLst/>
          </a:prstGeom>
          <a:solidFill>
            <a:schemeClr val="tx1">
              <a:lumMod val="25000"/>
              <a:lumOff val="75000"/>
              <a:alpha val="2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1200"/>
              </a:spcBef>
            </a:pPr>
            <a:endParaRPr lang="fr-FR" sz="1200">
              <a:ea typeface="Source Sans Pro" pitchFamily="34" charset="0"/>
            </a:endParaRPr>
          </a:p>
        </p:txBody>
      </p:sp>
      <p:pic>
        <p:nvPicPr>
          <p:cNvPr id="5" name="Image 4" descr="Une image contenant texte, moniteur, écran&#10;&#10;Description générée automatiquement">
            <a:extLst>
              <a:ext uri="{FF2B5EF4-FFF2-40B4-BE49-F238E27FC236}">
                <a16:creationId xmlns:a16="http://schemas.microsoft.com/office/drawing/2014/main" id="{611D2B64-F8DC-4855-9F96-2AC3051666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40" y="272899"/>
            <a:ext cx="558946" cy="447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337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>
                <a:cs typeface="Arial" pitchFamily="34" charset="0"/>
              </a:rPr>
              <a:t>Annexe / Question réponse / discussion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6EB713-8549-459D-BD93-C7DA33BEB85C}"/>
              </a:ext>
            </a:extLst>
          </p:cNvPr>
          <p:cNvSpPr txBox="1"/>
          <p:nvPr/>
        </p:nvSpPr>
        <p:spPr>
          <a:xfrm>
            <a:off x="482736" y="758174"/>
            <a:ext cx="7442063" cy="42165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cs typeface="Arial"/>
              </a:rPr>
              <a:t>Storybook</a:t>
            </a:r>
            <a:r>
              <a:rPr lang="fr-FR" dirty="0">
                <a:cs typeface="Arial"/>
              </a:rPr>
              <a:t> – </a:t>
            </a:r>
            <a:r>
              <a:rPr lang="fr-FR" dirty="0" err="1">
                <a:cs typeface="Arial"/>
              </a:rPr>
              <a:t>Theme</a:t>
            </a:r>
            <a:r>
              <a:rPr lang="fr-FR" dirty="0">
                <a:cs typeface="Arial"/>
              </a:rPr>
              <a:t> </a:t>
            </a:r>
            <a:endParaRPr lang="fr-FR" dirty="0">
              <a:highlight>
                <a:srgbClr val="FFFF00"/>
              </a:highlight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ea typeface="+mn-lt"/>
                <a:cs typeface="+mn-lt"/>
                <a:hlinkClick r:id="rId3"/>
              </a:rPr>
              <a:t>https://socle.applis.bad.socgen/icd/static/sg-components-plus/latest/?path=/story/0-0-getting-started-0-1-home--page</a:t>
            </a:r>
            <a:endParaRPr lang="fr-FR" sz="1400" dirty="0"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cs typeface="Arial"/>
                <a:hlinkClick r:id="rId4"/>
              </a:rPr>
              <a:t>https://avenir.socgen.com/8eb483ad6/p/63f48d-vue-densemble</a:t>
            </a:r>
            <a:endParaRPr lang="fr-FR" sz="1400" dirty="0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cs typeface="Arial"/>
              </a:rPr>
              <a:t>Wiki - documentation </a:t>
            </a:r>
            <a:endParaRPr lang="fr-FR" dirty="0">
              <a:highlight>
                <a:srgbClr val="FFFF00"/>
              </a:highlight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cs typeface="Arial"/>
                <a:hlinkClick r:id="rId5"/>
              </a:rPr>
              <a:t>https://sgithub.fr.world.socgen/AppliDigitalClient/sg_npm_sgc_components-plus/wiki</a:t>
            </a:r>
            <a:endParaRPr lang="fr-FR" sz="1400" dirty="0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cs typeface="Arial"/>
              </a:rPr>
              <a:t>Studio – aide à la conception</a:t>
            </a:r>
            <a:endParaRPr lang="fr-FR" dirty="0">
              <a:highlight>
                <a:srgbClr val="FFFF00"/>
              </a:highlight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cs typeface="Arial"/>
                <a:hlinkClick r:id="rId6"/>
              </a:rPr>
              <a:t>https://socle.applis.bad.socgen/icd/static/dev/sgc-studio/latest/index.html#/studio-dashboard</a:t>
            </a:r>
            <a:endParaRPr lang="fr-FR" sz="1400" dirty="0"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b="1" dirty="0">
                <a:cs typeface="Arial"/>
              </a:rPr>
              <a:t>ISSUES GIT </a:t>
            </a:r>
            <a:endParaRPr lang="fr-FR" sz="1400" b="1" dirty="0">
              <a:ea typeface="Source Sans Pro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cs typeface="Arial"/>
                <a:hlinkClick r:id="rId7"/>
              </a:rPr>
              <a:t>https://sgithub.fr.world.socgen/AppliDigitalClient/sg_npm_sgc_components-plus/issues</a:t>
            </a:r>
            <a:endParaRPr lang="fr-FR" sz="1400" dirty="0">
              <a:ea typeface="Source Sans Pro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>
                <a:ea typeface="Source Sans Pro"/>
                <a:cs typeface="Arial"/>
              </a:rPr>
              <a:t>Supports et ressources SGC+ :</a:t>
            </a:r>
            <a:endParaRPr lang="fr-FR" sz="1400">
              <a:ea typeface="Source Sans Pro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ea typeface="+mn-lt"/>
                <a:cs typeface="+mn-lt"/>
                <a:hlinkClick r:id="rId8"/>
              </a:rPr>
              <a:t>http://xblocks.socgen/icd/demo/#/getting-started/sgc-plus-supports-ressources.md</a:t>
            </a:r>
            <a:endParaRPr lang="fr-FR" sz="1400"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>
                <a:ea typeface="+mn-lt"/>
                <a:cs typeface="+mn-lt"/>
              </a:rPr>
              <a:t>Accessibilité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>
                <a:ea typeface="+mn-lt"/>
                <a:cs typeface="+mn-lt"/>
              </a:rPr>
              <a:t>Intégrer l’accessibilité dans un projet : </a:t>
            </a:r>
            <a:r>
              <a:rPr lang="fr-FR" sz="1400">
                <a:ea typeface="Source Sans Pro"/>
                <a:cs typeface="Arial" pitchFamily="34" charset="0"/>
                <a:hlinkClick r:id="rId9"/>
              </a:rPr>
              <a:t>https://wedoo.safe.socgen/bibliotheques/60bf498ee742df7abe724c9e</a:t>
            </a:r>
            <a:endParaRPr lang="fr-FR" sz="1400">
              <a:ea typeface="Source Sans Pro"/>
              <a:cs typeface="Arial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sz="1400">
              <a:ea typeface="Source Sans Pro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459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CAF2F8-77C7-44E0-A568-47665BBD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7" y="358974"/>
            <a:ext cx="8496000" cy="236475"/>
          </a:xfrm>
        </p:spPr>
        <p:txBody>
          <a:bodyPr/>
          <a:lstStyle/>
          <a:p>
            <a:r>
              <a:rPr lang="fr-FR" dirty="0">
                <a:cs typeface="Arial" pitchFamily="34" charset="0"/>
              </a:rPr>
              <a:t>Merci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874205-38FE-4470-BFF5-A5EDE8257667}"/>
              </a:ext>
            </a:extLst>
          </p:cNvPr>
          <p:cNvSpPr txBox="1"/>
          <p:nvPr/>
        </p:nvSpPr>
        <p:spPr>
          <a:xfrm>
            <a:off x="750670" y="1361330"/>
            <a:ext cx="764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cs typeface="Arial" pitchFamily="34" charset="0"/>
              </a:rPr>
              <a:t>A vous de jouer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12F172-0230-4319-8AF1-50A9EE8C1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04" y="1865978"/>
            <a:ext cx="5734449" cy="248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476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64568c5-2775-4062-8eb2-c7c312bbaee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20e368-af0f-405e-a059-61a69f4590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SG Group Identity">
  <a:themeElements>
    <a:clrScheme name="SG Theme Color 2018">
      <a:dk1>
        <a:srgbClr val="010101"/>
      </a:dk1>
      <a:lt1>
        <a:sysClr val="window" lastClr="FFFFFF"/>
      </a:lt1>
      <a:dk2>
        <a:srgbClr val="E55F50"/>
      </a:dk2>
      <a:lt2>
        <a:srgbClr val="E9041E"/>
      </a:lt2>
      <a:accent1>
        <a:srgbClr val="610F15"/>
      </a:accent1>
      <a:accent2>
        <a:srgbClr val="581D39"/>
      </a:accent2>
      <a:accent3>
        <a:srgbClr val="303A3C"/>
      </a:accent3>
      <a:accent4>
        <a:srgbClr val="292D3F"/>
      </a:accent4>
      <a:accent5>
        <a:srgbClr val="4D385E"/>
      </a:accent5>
      <a:accent6>
        <a:srgbClr val="EB2D90"/>
      </a:accent6>
      <a:hlink>
        <a:srgbClr val="E9041E"/>
      </a:hlink>
      <a:folHlink>
        <a:srgbClr val="E9041E"/>
      </a:folHlink>
    </a:clrScheme>
    <a:fontScheme name="SG Group 2018 Theme">
      <a:majorFont>
        <a:latin typeface="Montserrat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spAutoFit/>
      </a:bodyPr>
      <a:lstStyle>
        <a:defPPr>
          <a:spcBef>
            <a:spcPts val="1200"/>
          </a:spcBef>
          <a:defRPr sz="1200" dirty="0">
            <a:ea typeface="Source Sans Pro" pitchFamily="34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9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7BAB0D9-5159-4E83-9D76-58DD4A36B1A3}" vid="{B4C672EE-B86E-4062-9578-F5518E26CF95}"/>
    </a:ext>
  </a:extLst>
</a:theme>
</file>

<file path=ppt/theme/theme2.xml><?xml version="1.0" encoding="utf-8"?>
<a:theme xmlns:a="http://schemas.openxmlformats.org/drawingml/2006/main" name="1_SG Group Identity">
  <a:themeElements>
    <a:clrScheme name="SG Theme Color 2018">
      <a:dk1>
        <a:srgbClr val="010101"/>
      </a:dk1>
      <a:lt1>
        <a:sysClr val="window" lastClr="FFFFFF"/>
      </a:lt1>
      <a:dk2>
        <a:srgbClr val="E55F50"/>
      </a:dk2>
      <a:lt2>
        <a:srgbClr val="E9041E"/>
      </a:lt2>
      <a:accent1>
        <a:srgbClr val="610F15"/>
      </a:accent1>
      <a:accent2>
        <a:srgbClr val="581D39"/>
      </a:accent2>
      <a:accent3>
        <a:srgbClr val="303A3C"/>
      </a:accent3>
      <a:accent4>
        <a:srgbClr val="292D3F"/>
      </a:accent4>
      <a:accent5>
        <a:srgbClr val="4D385E"/>
      </a:accent5>
      <a:accent6>
        <a:srgbClr val="EB2D90"/>
      </a:accent6>
      <a:hlink>
        <a:srgbClr val="E9041E"/>
      </a:hlink>
      <a:folHlink>
        <a:srgbClr val="E9041E"/>
      </a:folHlink>
    </a:clrScheme>
    <a:fontScheme name="SG Group 2018 Theme">
      <a:majorFont>
        <a:latin typeface="Montserrat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spAutoFit/>
      </a:bodyPr>
      <a:lstStyle>
        <a:defPPr>
          <a:spcBef>
            <a:spcPts val="1200"/>
          </a:spcBef>
          <a:defRPr sz="1200" dirty="0">
            <a:ea typeface="Source Sans Pro" pitchFamily="34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9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G 2018 - Template A4 - FR" id="{330DCC44-F511-4769-8F80-8F8F284576D0}" vid="{076E4F5F-0F93-4340-B330-5A1877D91DA7}"/>
    </a:ext>
  </a:extLst>
</a:theme>
</file>

<file path=ppt/theme/theme3.xml><?xml version="1.0" encoding="utf-8"?>
<a:theme xmlns:a="http://schemas.openxmlformats.org/drawingml/2006/main" name="2_SG Group Identity">
  <a:themeElements>
    <a:clrScheme name="SG Theme Color 2018">
      <a:dk1>
        <a:srgbClr val="010101"/>
      </a:dk1>
      <a:lt1>
        <a:sysClr val="window" lastClr="FFFFFF"/>
      </a:lt1>
      <a:dk2>
        <a:srgbClr val="E55F50"/>
      </a:dk2>
      <a:lt2>
        <a:srgbClr val="E9041E"/>
      </a:lt2>
      <a:accent1>
        <a:srgbClr val="610F15"/>
      </a:accent1>
      <a:accent2>
        <a:srgbClr val="581D39"/>
      </a:accent2>
      <a:accent3>
        <a:srgbClr val="303A3C"/>
      </a:accent3>
      <a:accent4>
        <a:srgbClr val="292D3F"/>
      </a:accent4>
      <a:accent5>
        <a:srgbClr val="4D385E"/>
      </a:accent5>
      <a:accent6>
        <a:srgbClr val="EB2D90"/>
      </a:accent6>
      <a:hlink>
        <a:srgbClr val="E9041E"/>
      </a:hlink>
      <a:folHlink>
        <a:srgbClr val="E9041E"/>
      </a:folHlink>
    </a:clrScheme>
    <a:fontScheme name="SG Group 2018 Theme">
      <a:majorFont>
        <a:latin typeface="Montserrat Extra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spAutoFit/>
      </a:bodyPr>
      <a:lstStyle>
        <a:defPPr>
          <a:spcBef>
            <a:spcPts val="1200"/>
          </a:spcBef>
          <a:defRPr sz="1200" dirty="0">
            <a:ea typeface="Source Sans Pro" pitchFamily="34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9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G 2018 - Template A4 - FR" id="{330DCC44-F511-4769-8F80-8F8F284576D0}" vid="{076E4F5F-0F93-4340-B330-5A1877D91DA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DU2ZWUzOS0yZGRkLTQyZGMtYWQ2ZS0zY2MyN2M5MjVhOWIiIG9yaWdpbj0idXNlclNlbGVjdGVkIj48ZWxlbWVudCB1aWQ9ImlkX2NsYXNzaWZpY2F0aW9uX2V1cmVzdHJpY3RlZCIgdmFsdWU9IiIgeG1sbnM9Imh0dHA6Ly93d3cuYm9sZG9uamFtZXMuY29tLzIwMDgvMDEvc2llL2ludGVybmFsL2xhYmVsIiAvPjwvc2lzbD48VXNlck5hbWU+RVVSXHNiaWdub24wNDAxMTA8L1VzZXJOYW1lPjxEYXRlVGltZT4wOS8xMS8yMDE4IDE0OjIyOjAzPC9EYXRlVGltZT48TGFiZWxTdHJpbmc+QzAgLSBQdWJsaWMgPC9MYWJlbFN0cmluZz48L2l0ZW0+PC9sYWJlbEhpc3Rvcnk+</Value>
</WrappedLabelHistory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6B56A52410E74AA5433B68A3BB1BF5" ma:contentTypeVersion="2" ma:contentTypeDescription="Create a new document." ma:contentTypeScope="" ma:versionID="4182bb941642fccfb22ec4d5701d8b95">
  <xsd:schema xmlns:xsd="http://www.w3.org/2001/XMLSchema" xmlns:xs="http://www.w3.org/2001/XMLSchema" xmlns:p="http://schemas.microsoft.com/office/2006/metadata/properties" xmlns:ns2="abe39c48-3f05-499d-8a56-6fd8fb052663" targetNamespace="http://schemas.microsoft.com/office/2006/metadata/properties" ma:root="true" ma:fieldsID="b256cadf7ec3f2bda8fb8dc0d9f3f87b" ns2:_="">
    <xsd:import namespace="abe39c48-3f05-499d-8a56-6fd8fb0526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e39c48-3f05-499d-8a56-6fd8fb052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sisl xmlns:xsi="http://www.w3.org/2001/XMLSchema-instance" xmlns:xsd="http://www.w3.org/2001/XMLSchema" xmlns="http://www.boldonjames.com/2008/01/sie/internal/label" sislVersion="0" policy="cd56ee39-2ddd-42dc-ad6e-3cc27c925a9b" origin="userSelected">
  <element uid="id_classification_eurestricted" value=""/>
</sisl>
</file>

<file path=customXml/itemProps1.xml><?xml version="1.0" encoding="utf-8"?>
<ds:datastoreItem xmlns:ds="http://schemas.openxmlformats.org/officeDocument/2006/customXml" ds:itemID="{CE37D52D-D983-48DC-9BF1-167A440E7378}">
  <ds:schemaRefs>
    <ds:schemaRef ds:uri="http://www.boldonjames.com/2016/02/Classifier/internal/wrappedLabelHistory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5262EC9-87F2-43D4-9E8F-894A14C8298D}">
  <ds:schemaRefs>
    <ds:schemaRef ds:uri="abe39c48-3f05-499d-8a56-6fd8fb0526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E5E5AC-B72E-4AA7-81CD-49E3F094204F}">
  <ds:schemaRefs>
    <ds:schemaRef ds:uri="abe39c48-3f05-499d-8a56-6fd8fb0526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52094505-7CFE-4331-AE47-C53AB6446B9E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1C963E0-C0A4-49A5-BC05-5D79FD3975A2}">
  <ds:schemaRefs>
    <ds:schemaRef ds:uri="http://www.boldonjames.com/2008/01/sie/internal/label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SG 2018 - Template 16-9 - FR</Template>
  <TotalTime>512</TotalTime>
  <Words>4781</Words>
  <Application>Microsoft Office PowerPoint</Application>
  <PresentationFormat>Affichage à l'écran (16:9)</PresentationFormat>
  <Paragraphs>775</Paragraphs>
  <Slides>95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95</vt:i4>
      </vt:variant>
    </vt:vector>
  </HeadingPairs>
  <TitlesOfParts>
    <vt:vector size="110" baseType="lpstr">
      <vt:lpstr>Arial</vt:lpstr>
      <vt:lpstr>Calibri</vt:lpstr>
      <vt:lpstr>Courier New</vt:lpstr>
      <vt:lpstr>HelvNeueOrange</vt:lpstr>
      <vt:lpstr>JetBrains Mono</vt:lpstr>
      <vt:lpstr>Montserrat ExtraBold</vt:lpstr>
      <vt:lpstr>Quicksand Light</vt:lpstr>
      <vt:lpstr>Source Sans Pro</vt:lpstr>
      <vt:lpstr>Source Sans Pro Light</vt:lpstr>
      <vt:lpstr>Wingdings</vt:lpstr>
      <vt:lpstr>Wingdings 3</vt:lpstr>
      <vt:lpstr>Wingdings,Sans-Serif</vt:lpstr>
      <vt:lpstr>SG Group Identity</vt:lpstr>
      <vt:lpstr>1_SG Group Identity</vt:lpstr>
      <vt:lpstr>2_SG Group Identity</vt:lpstr>
      <vt:lpstr>Atelier de formation Design System</vt:lpstr>
      <vt:lpstr>Presentation</vt:lpstr>
      <vt:lpstr>Presentation : Process et organisation</vt:lpstr>
      <vt:lpstr>CAS D’ETUDE</vt:lpstr>
      <vt:lpstr>Pratique : SGC+ bien débuter</vt:lpstr>
      <vt:lpstr>Pratique : SGC+ comprendre la charte</vt:lpstr>
      <vt:lpstr>Pratique : SGC+ comprendre la charte</vt:lpstr>
      <vt:lpstr>Pratique : SGC+ comprendre la charte</vt:lpstr>
      <vt:lpstr>Pratique : SGC+ comprendre la charte</vt:lpstr>
      <vt:lpstr>Pratique : le responsive</vt:lpstr>
      <vt:lpstr>Pratique : le responsive</vt:lpstr>
      <vt:lpstr>Pratique : le responsive</vt:lpstr>
      <vt:lpstr>Pratique : le layout qui fâche</vt:lpstr>
      <vt:lpstr>Pratique : quel composant choisir ?</vt:lpstr>
      <vt:lpstr>Pratique : quel composant choisir ?</vt:lpstr>
      <vt:lpstr>Pratique : quel composant choisir ?</vt:lpstr>
      <vt:lpstr>Pratique : quel composant choisir ?</vt:lpstr>
      <vt:lpstr>Pratique : SGC+ les bonnes recettes</vt:lpstr>
      <vt:lpstr>Pratique : quel composant choisir ?</vt:lpstr>
      <vt:lpstr>Pratique : quel composant choisir ?</vt:lpstr>
      <vt:lpstr>Pratique : quel composant choisir ?</vt:lpstr>
      <vt:lpstr>Pratique : quel composant choisir ?</vt:lpstr>
      <vt:lpstr>Pratique : Structurer par la sémantique</vt:lpstr>
      <vt:lpstr>Pratique : Structurer par la sémantique</vt:lpstr>
      <vt:lpstr>Pratique : Structurer par la sémantique</vt:lpstr>
      <vt:lpstr>Pratique : Structurer par la sémantique</vt:lpstr>
      <vt:lpstr>Pratique : Structurer par la sémantique</vt:lpstr>
      <vt:lpstr>Pratique : Structurer par la sémantique</vt:lpstr>
      <vt:lpstr>Pratique : Structurer par la sémantique</vt:lpstr>
      <vt:lpstr>Pratique : Structurer par la sémantique</vt:lpstr>
      <vt:lpstr>Pratique : Structurer par la sémantique</vt:lpstr>
      <vt:lpstr>Pratique : Structurer par la sémantique</vt:lpstr>
      <vt:lpstr>Pratique : Structurer par la sémantique</vt:lpstr>
      <vt:lpstr>Pratique : Structurer par la sémantique</vt:lpstr>
      <vt:lpstr>Pratique : SGC+ les bonnes recettes</vt:lpstr>
      <vt:lpstr>Pratique : Résumé</vt:lpstr>
      <vt:lpstr>Pratique : Résumé</vt:lpstr>
      <vt:lpstr>Pratique : Résumé</vt:lpstr>
      <vt:lpstr>Pratique : le jeu des différences</vt:lpstr>
      <vt:lpstr>Pratique : Analyse Finale</vt:lpstr>
      <vt:lpstr>pause </vt:lpstr>
      <vt:lpstr>Les bonnes pratiques front</vt:lpstr>
      <vt:lpstr>Zéro css - Manifesto</vt:lpstr>
      <vt:lpstr>Zéro css – il était une fois …</vt:lpstr>
      <vt:lpstr>Zéro css – il était une fois …</vt:lpstr>
      <vt:lpstr>Zéro css – aujourd’hui …</vt:lpstr>
      <vt:lpstr>Zéro css – aujourd’hui …</vt:lpstr>
      <vt:lpstr>Zéro css – demain …</vt:lpstr>
      <vt:lpstr>Zéro css</vt:lpstr>
      <vt:lpstr>SGC+ - VUE intérieure</vt:lpstr>
      <vt:lpstr>SGC+ - VUE intérieure</vt:lpstr>
      <vt:lpstr>SGC+ - Vue EXTÉRIEURE</vt:lpstr>
      <vt:lpstr>composants autonomes</vt:lpstr>
      <vt:lpstr>un composant est plus qu’un visuel et une action</vt:lpstr>
      <vt:lpstr>compatibilité navigateurs &amp; typescript</vt:lpstr>
      <vt:lpstr>Multi thèmes</vt:lpstr>
      <vt:lpstr>Quelques chiffres</vt:lpstr>
      <vt:lpstr>points de contact</vt:lpstr>
      <vt:lpstr>storybook</vt:lpstr>
      <vt:lpstr>Statut et version d'un composant</vt:lpstr>
      <vt:lpstr>Gestion des versions (semver)</vt:lpstr>
      <vt:lpstr>Workflow</vt:lpstr>
      <vt:lpstr>Releases &amp; milestone</vt:lpstr>
      <vt:lpstr>Évolution de la librairie</vt:lpstr>
      <vt:lpstr>Comment je monte en version ?</vt:lpstr>
      <vt:lpstr>qualité, Non-régression et rétrocompatibilité</vt:lpstr>
      <vt:lpstr>deprecation process</vt:lpstr>
      <vt:lpstr>Bonnes pratiques</vt:lpstr>
      <vt:lpstr>Erreurs possibles</vt:lpstr>
      <vt:lpstr>Issues</vt:lpstr>
      <vt:lpstr>performances</vt:lpstr>
      <vt:lpstr>performances</vt:lpstr>
      <vt:lpstr>performances</vt:lpstr>
      <vt:lpstr>performances</vt:lpstr>
      <vt:lpstr>performances</vt:lpstr>
      <vt:lpstr>performances</vt:lpstr>
      <vt:lpstr>performances</vt:lpstr>
      <vt:lpstr>performances</vt:lpstr>
      <vt:lpstr>performances</vt:lpstr>
      <vt:lpstr>performances</vt:lpstr>
      <vt:lpstr>performances</vt:lpstr>
      <vt:lpstr>SGC - Studio</vt:lpstr>
      <vt:lpstr>web aujourd'hui</vt:lpstr>
      <vt:lpstr>L'accessibilité numérique - Définition</vt:lpstr>
      <vt:lpstr>TESTER L'Accessibilité - AXE</vt:lpstr>
      <vt:lpstr>AXE - démo </vt:lpstr>
      <vt:lpstr>TESTER L'Accessibilité – Navigation au clavier</vt:lpstr>
      <vt:lpstr>TESTER L'Accessibilité – visibilité du focus</vt:lpstr>
      <vt:lpstr>NAVIGATION AU CLAVIER - démo </vt:lpstr>
      <vt:lpstr>TESTER L'Accessibilité – LECTEUR D’écran nvda</vt:lpstr>
      <vt:lpstr>Lecteur d’Écran - démo </vt:lpstr>
      <vt:lpstr>Exemples complémentaires</vt:lpstr>
      <vt:lpstr>Formations</vt:lpstr>
      <vt:lpstr>Annexe / Question réponse / discussion</vt:lpstr>
      <vt:lpstr>Merci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SG Group Template</dc:subject>
  <dc:creator>MELISSA HADJARA</dc:creator>
  <cp:keywords>C0 - Public</cp:keywords>
  <cp:lastModifiedBy>BEN KHALFALLAH Hela ItimAsrScoVdf</cp:lastModifiedBy>
  <cp:revision>302</cp:revision>
  <cp:lastPrinted>2019-09-03T16:47:15Z</cp:lastPrinted>
  <dcterms:created xsi:type="dcterms:W3CDTF">2018-11-12T14:00:50Z</dcterms:created>
  <dcterms:modified xsi:type="dcterms:W3CDTF">2022-12-01T15:57:21Z</dcterms:modified>
  <cp:category>SG Group Template</cp:category>
  <cp:contentStatus>2018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_AssetClass">
    <vt:lpwstr>CORI_UK</vt:lpwstr>
  </property>
  <property fmtid="{D5CDD505-2E9C-101B-9397-08002B2CF9AE}" pid="3" name="FO_TypeTPL">
    <vt:lpwstr>CORI</vt:lpwstr>
  </property>
  <property fmtid="{D5CDD505-2E9C-101B-9397-08002B2CF9AE}" pid="4" name="FO_TPLNew">
    <vt:lpwstr>Yes</vt:lpwstr>
  </property>
  <property fmtid="{D5CDD505-2E9C-101B-9397-08002B2CF9AE}" pid="5" name="docIndexRef">
    <vt:lpwstr>49b380ec-2bde-4a68-bbfd-52de95062198</vt:lpwstr>
  </property>
  <property fmtid="{D5CDD505-2E9C-101B-9397-08002B2CF9AE}" pid="6" name="bjSaver">
    <vt:lpwstr>fB7huj5BR+k1BTBn+ncpwOtJ9ivrYn9l</vt:lpwstr>
  </property>
  <property fmtid="{D5CDD505-2E9C-101B-9397-08002B2CF9AE}" pid="7" name="bjDocumentLabelXML">
    <vt:lpwstr>&lt;?xml version="1.0" encoding="us-ascii"?&gt;&lt;sisl xmlns:xsi="http://www.w3.org/2001/XMLSchema-instance" xmlns:xsd="http://www.w3.org/2001/XMLSchema" sislVersion="0" policy="cd56ee39-2ddd-42dc-ad6e-3cc27c925a9b" origin="userSelected" xmlns="http://www.boldonj</vt:lpwstr>
  </property>
  <property fmtid="{D5CDD505-2E9C-101B-9397-08002B2CF9AE}" pid="8" name="bjDocumentLabelXML-0">
    <vt:lpwstr>ames.com/2008/01/sie/internal/label"&gt;&lt;element uid="id_classification_eurestricted" value="" /&gt;&lt;/sisl&gt;</vt:lpwstr>
  </property>
  <property fmtid="{D5CDD505-2E9C-101B-9397-08002B2CF9AE}" pid="9" name="bjDocumentSecurityLabel">
    <vt:lpwstr>C0 - Public </vt:lpwstr>
  </property>
  <property fmtid="{D5CDD505-2E9C-101B-9397-08002B2CF9AE}" pid="10" name="Classification_DLP">
    <vt:lpwstr>C0_C0</vt:lpwstr>
  </property>
  <property fmtid="{D5CDD505-2E9C-101B-9397-08002B2CF9AE}" pid="11" name="bjLabelHistoryID">
    <vt:lpwstr>{CE37D52D-D983-48DC-9BF1-167A440E7378}</vt:lpwstr>
  </property>
  <property fmtid="{D5CDD505-2E9C-101B-9397-08002B2CF9AE}" pid="12" name="ContentTypeId">
    <vt:lpwstr>0x010100556B56A52410E74AA5433B68A3BB1BF5</vt:lpwstr>
  </property>
  <property fmtid="{D5CDD505-2E9C-101B-9397-08002B2CF9AE}" pid="13" name="MSIP_Label_a401b303-ecb1-4a9d-936a-70858c2d9a3e_Enabled">
    <vt:lpwstr>true</vt:lpwstr>
  </property>
  <property fmtid="{D5CDD505-2E9C-101B-9397-08002B2CF9AE}" pid="14" name="MSIP_Label_a401b303-ecb1-4a9d-936a-70858c2d9a3e_SetDate">
    <vt:lpwstr>2022-02-28T15:41:54Z</vt:lpwstr>
  </property>
  <property fmtid="{D5CDD505-2E9C-101B-9397-08002B2CF9AE}" pid="15" name="MSIP_Label_a401b303-ecb1-4a9d-936a-70858c2d9a3e_Method">
    <vt:lpwstr>Privileged</vt:lpwstr>
  </property>
  <property fmtid="{D5CDD505-2E9C-101B-9397-08002B2CF9AE}" pid="16" name="MSIP_Label_a401b303-ecb1-4a9d-936a-70858c2d9a3e_Name">
    <vt:lpwstr>a401b303-ecb1-4a9d-936a-70858c2d9a3e</vt:lpwstr>
  </property>
  <property fmtid="{D5CDD505-2E9C-101B-9397-08002B2CF9AE}" pid="17" name="MSIP_Label_a401b303-ecb1-4a9d-936a-70858c2d9a3e_SiteId">
    <vt:lpwstr>c9a7d621-4bc4-4407-b730-f428e656aa9e</vt:lpwstr>
  </property>
  <property fmtid="{D5CDD505-2E9C-101B-9397-08002B2CF9AE}" pid="18" name="MSIP_Label_a401b303-ecb1-4a9d-936a-70858c2d9a3e_ActionId">
    <vt:lpwstr>8d8d5295-3a11-4231-9c59-7e37d1eb0eca</vt:lpwstr>
  </property>
  <property fmtid="{D5CDD505-2E9C-101B-9397-08002B2CF9AE}" pid="19" name="MSIP_Label_a401b303-ecb1-4a9d-936a-70858c2d9a3e_ContentBits">
    <vt:lpwstr>0</vt:lpwstr>
  </property>
</Properties>
</file>